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830638" cy="62642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57956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15912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073868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431824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789779" algn="l" defTabSz="715912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147736" algn="l" defTabSz="715912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505692" algn="l" defTabSz="715912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863647" algn="l" defTabSz="715912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390" y="-186"/>
      </p:cViewPr>
      <p:guideLst>
        <p:guide orient="horz" pos="1973"/>
        <p:guide pos="12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4413" y="365125"/>
            <a:ext cx="11144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57956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715912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073868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431824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789779" algn="l" defTabSz="715912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6pPr>
    <a:lvl7pPr marL="2147736" algn="l" defTabSz="715912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7pPr>
    <a:lvl8pPr marL="2505692" algn="l" defTabSz="715912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8pPr>
    <a:lvl9pPr marL="2863647" algn="l" defTabSz="715912" rtl="0" eaLnBrk="1" latinLnBrk="0" hangingPunct="1">
      <a:defRPr kumimoji="1"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365125"/>
            <a:ext cx="1114425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7555" y="1946490"/>
            <a:ext cx="3255530" cy="134281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75110" y="3549712"/>
            <a:ext cx="2680419" cy="1600592"/>
          </a:xfrm>
        </p:spPr>
        <p:txBody>
          <a:bodyPr/>
          <a:lstStyle>
            <a:lvl1pPr marL="0" indent="0" algn="ctr">
              <a:buNone/>
              <a:defRPr/>
            </a:lvl1pPr>
            <a:lvl2pPr marL="357956" indent="0" algn="ctr">
              <a:buNone/>
              <a:defRPr/>
            </a:lvl2pPr>
            <a:lvl3pPr marL="715912" indent="0" algn="ctr">
              <a:buNone/>
              <a:defRPr/>
            </a:lvl3pPr>
            <a:lvl4pPr marL="1073868" indent="0" algn="ctr">
              <a:buNone/>
              <a:defRPr/>
            </a:lvl4pPr>
            <a:lvl5pPr marL="1431824" indent="0" algn="ctr">
              <a:buNone/>
              <a:defRPr/>
            </a:lvl5pPr>
            <a:lvl6pPr marL="1789779" indent="0" algn="ctr">
              <a:buNone/>
              <a:defRPr/>
            </a:lvl6pPr>
            <a:lvl7pPr marL="2147736" indent="0" algn="ctr">
              <a:buNone/>
              <a:defRPr/>
            </a:lvl7pPr>
            <a:lvl8pPr marL="2505692" indent="0" algn="ctr">
              <a:buNone/>
              <a:defRPr/>
            </a:lvl8pPr>
            <a:lvl9pPr marL="2863647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78553" y="252519"/>
            <a:ext cx="861523" cy="53436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90564" y="252519"/>
            <a:ext cx="2478446" cy="53436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2390" y="4025815"/>
            <a:ext cx="3256670" cy="124417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2390" y="2655380"/>
            <a:ext cx="3256670" cy="1370434"/>
          </a:xfrm>
        </p:spPr>
        <p:txBody>
          <a:bodyPr anchor="b"/>
          <a:lstStyle>
            <a:lvl1pPr marL="0" indent="0">
              <a:buNone/>
              <a:defRPr sz="1600"/>
            </a:lvl1pPr>
            <a:lvl2pPr marL="357956" indent="0">
              <a:buNone/>
              <a:defRPr sz="1400"/>
            </a:lvl2pPr>
            <a:lvl3pPr marL="715912" indent="0">
              <a:buNone/>
              <a:defRPr sz="1200"/>
            </a:lvl3pPr>
            <a:lvl4pPr marL="1073868" indent="0">
              <a:buNone/>
              <a:defRPr sz="1200"/>
            </a:lvl4pPr>
            <a:lvl5pPr marL="1431824" indent="0">
              <a:buNone/>
              <a:defRPr sz="1200"/>
            </a:lvl5pPr>
            <a:lvl6pPr marL="1789779" indent="0">
              <a:buNone/>
              <a:defRPr sz="1200"/>
            </a:lvl6pPr>
            <a:lvl7pPr marL="2147736" indent="0">
              <a:buNone/>
              <a:defRPr sz="1200"/>
            </a:lvl7pPr>
            <a:lvl8pPr marL="2505692" indent="0">
              <a:buNone/>
              <a:defRPr sz="1200"/>
            </a:lvl8pPr>
            <a:lvl9pPr marL="286364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90564" y="1462499"/>
            <a:ext cx="1669413" cy="413365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69520" y="1462499"/>
            <a:ext cx="1670556" cy="413365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1704" y="251203"/>
            <a:ext cx="3447231" cy="104426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1703" y="1401999"/>
            <a:ext cx="1692237" cy="58394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7956" indent="0">
              <a:buNone/>
              <a:defRPr sz="1600" b="1"/>
            </a:lvl2pPr>
            <a:lvl3pPr marL="715912" indent="0">
              <a:buNone/>
              <a:defRPr sz="1400" b="1"/>
            </a:lvl3pPr>
            <a:lvl4pPr marL="1073868" indent="0">
              <a:buNone/>
              <a:defRPr sz="1200" b="1"/>
            </a:lvl4pPr>
            <a:lvl5pPr marL="1431824" indent="0">
              <a:buNone/>
              <a:defRPr sz="1200" b="1"/>
            </a:lvl5pPr>
            <a:lvl6pPr marL="1789779" indent="0">
              <a:buNone/>
              <a:defRPr sz="1200" b="1"/>
            </a:lvl6pPr>
            <a:lvl7pPr marL="2147736" indent="0">
              <a:buNone/>
              <a:defRPr sz="1200" b="1"/>
            </a:lvl7pPr>
            <a:lvl8pPr marL="2505692" indent="0">
              <a:buNone/>
              <a:defRPr sz="1200" b="1"/>
            </a:lvl8pPr>
            <a:lvl9pPr marL="286364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91703" y="1985945"/>
            <a:ext cx="1692237" cy="361021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945558" y="1401999"/>
            <a:ext cx="1693377" cy="58394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7956" indent="0">
              <a:buNone/>
              <a:defRPr sz="1600" b="1"/>
            </a:lvl2pPr>
            <a:lvl3pPr marL="715912" indent="0">
              <a:buNone/>
              <a:defRPr sz="1400" b="1"/>
            </a:lvl3pPr>
            <a:lvl4pPr marL="1073868" indent="0">
              <a:buNone/>
              <a:defRPr sz="1200" b="1"/>
            </a:lvl4pPr>
            <a:lvl5pPr marL="1431824" indent="0">
              <a:buNone/>
              <a:defRPr sz="1200" b="1"/>
            </a:lvl5pPr>
            <a:lvl6pPr marL="1789779" indent="0">
              <a:buNone/>
              <a:defRPr sz="1200" b="1"/>
            </a:lvl6pPr>
            <a:lvl7pPr marL="2147736" indent="0">
              <a:buNone/>
              <a:defRPr sz="1200" b="1"/>
            </a:lvl7pPr>
            <a:lvl8pPr marL="2505692" indent="0">
              <a:buNone/>
              <a:defRPr sz="1200" b="1"/>
            </a:lvl8pPr>
            <a:lvl9pPr marL="286364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945558" y="1985945"/>
            <a:ext cx="1693377" cy="3610211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1703" y="249888"/>
            <a:ext cx="1259763" cy="106136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97109" y="249888"/>
            <a:ext cx="2141826" cy="534626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1703" y="1311251"/>
            <a:ext cx="1259763" cy="4284906"/>
          </a:xfrm>
        </p:spPr>
        <p:txBody>
          <a:bodyPr/>
          <a:lstStyle>
            <a:lvl1pPr marL="0" indent="0">
              <a:buNone/>
              <a:defRPr sz="1200"/>
            </a:lvl1pPr>
            <a:lvl2pPr marL="357956" indent="0">
              <a:buNone/>
              <a:defRPr sz="900"/>
            </a:lvl2pPr>
            <a:lvl3pPr marL="715912" indent="0">
              <a:buNone/>
              <a:defRPr sz="800"/>
            </a:lvl3pPr>
            <a:lvl4pPr marL="1073868" indent="0">
              <a:buNone/>
              <a:defRPr sz="700"/>
            </a:lvl4pPr>
            <a:lvl5pPr marL="1431824" indent="0">
              <a:buNone/>
              <a:defRPr sz="700"/>
            </a:lvl5pPr>
            <a:lvl6pPr marL="1789779" indent="0">
              <a:buNone/>
              <a:defRPr sz="700"/>
            </a:lvl6pPr>
            <a:lvl7pPr marL="2147736" indent="0">
              <a:buNone/>
              <a:defRPr sz="700"/>
            </a:lvl7pPr>
            <a:lvl8pPr marL="2505692" indent="0">
              <a:buNone/>
              <a:defRPr sz="700"/>
            </a:lvl8pPr>
            <a:lvl9pPr marL="286364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837" y="4384861"/>
            <a:ext cx="2298155" cy="51818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50837" y="560273"/>
            <a:ext cx="2298155" cy="3757513"/>
          </a:xfrm>
        </p:spPr>
        <p:txBody>
          <a:bodyPr/>
          <a:lstStyle>
            <a:lvl1pPr marL="0" indent="0">
              <a:buNone/>
              <a:defRPr sz="2500"/>
            </a:lvl1pPr>
            <a:lvl2pPr marL="357956" indent="0">
              <a:buNone/>
              <a:defRPr sz="2200"/>
            </a:lvl2pPr>
            <a:lvl3pPr marL="715912" indent="0">
              <a:buNone/>
              <a:defRPr sz="1800"/>
            </a:lvl3pPr>
            <a:lvl4pPr marL="1073868" indent="0">
              <a:buNone/>
              <a:defRPr sz="1600"/>
            </a:lvl4pPr>
            <a:lvl5pPr marL="1431824" indent="0">
              <a:buNone/>
              <a:defRPr sz="1600"/>
            </a:lvl5pPr>
            <a:lvl6pPr marL="1789779" indent="0">
              <a:buNone/>
              <a:defRPr sz="1600"/>
            </a:lvl6pPr>
            <a:lvl7pPr marL="2147736" indent="0">
              <a:buNone/>
              <a:defRPr sz="1600"/>
            </a:lvl7pPr>
            <a:lvl8pPr marL="2505692" indent="0">
              <a:buNone/>
              <a:defRPr sz="1600"/>
            </a:lvl8pPr>
            <a:lvl9pPr marL="2863647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0837" y="4903048"/>
            <a:ext cx="2298155" cy="735194"/>
          </a:xfrm>
        </p:spPr>
        <p:txBody>
          <a:bodyPr/>
          <a:lstStyle>
            <a:lvl1pPr marL="0" indent="0">
              <a:buNone/>
              <a:defRPr sz="1200"/>
            </a:lvl1pPr>
            <a:lvl2pPr marL="357956" indent="0">
              <a:buNone/>
              <a:defRPr sz="900"/>
            </a:lvl2pPr>
            <a:lvl3pPr marL="715912" indent="0">
              <a:buNone/>
              <a:defRPr sz="800"/>
            </a:lvl3pPr>
            <a:lvl4pPr marL="1073868" indent="0">
              <a:buNone/>
              <a:defRPr sz="700"/>
            </a:lvl4pPr>
            <a:lvl5pPr marL="1431824" indent="0">
              <a:buNone/>
              <a:defRPr sz="700"/>
            </a:lvl5pPr>
            <a:lvl6pPr marL="1789779" indent="0">
              <a:buNone/>
              <a:defRPr sz="700"/>
            </a:lvl6pPr>
            <a:lvl7pPr marL="2147736" indent="0">
              <a:buNone/>
              <a:defRPr sz="700"/>
            </a:lvl7pPr>
            <a:lvl8pPr marL="2505692" indent="0">
              <a:buNone/>
              <a:defRPr sz="700"/>
            </a:lvl8pPr>
            <a:lvl9pPr marL="286364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63" y="252517"/>
            <a:ext cx="3449513" cy="104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48" tIns="28824" rIns="57648" bIns="2882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63" y="1462499"/>
            <a:ext cx="3449513" cy="413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48" tIns="28824" rIns="57648" bIns="288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63" y="5706633"/>
            <a:ext cx="893472" cy="43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48" tIns="28824" rIns="57648" bIns="28824" numCol="1" anchor="t" anchorCtr="0" compatLnSpc="1">
            <a:prstTxWarp prst="textNoShape">
              <a:avLst/>
            </a:prstTxWarp>
          </a:bodyPr>
          <a:lstStyle>
            <a:lvl1pPr defTabSz="575464">
              <a:defRPr sz="1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8831" y="5706633"/>
            <a:ext cx="1212978" cy="43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48" tIns="28824" rIns="57648" bIns="28824" numCol="1" anchor="t" anchorCtr="0" compatLnSpc="1">
            <a:prstTxWarp prst="textNoShape">
              <a:avLst/>
            </a:prstTxWarp>
          </a:bodyPr>
          <a:lstStyle>
            <a:lvl1pPr algn="ctr" defTabSz="575464">
              <a:defRPr sz="1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46603" y="5706633"/>
            <a:ext cx="893472" cy="43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7648" tIns="28824" rIns="57648" bIns="28824" numCol="1" anchor="t" anchorCtr="0" compatLnSpc="1">
            <a:prstTxWarp prst="textNoShape">
              <a:avLst/>
            </a:prstTxWarp>
          </a:bodyPr>
          <a:lstStyle>
            <a:lvl1pPr algn="r" defTabSz="575464">
              <a:defRPr sz="10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75464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75464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75464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75464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75464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5pPr>
      <a:lvl6pPr marL="357956" algn="ctr" defTabSz="575464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6pPr>
      <a:lvl7pPr marL="715912" algn="ctr" defTabSz="575464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7pPr>
      <a:lvl8pPr marL="1073868" algn="ctr" defTabSz="575464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8pPr>
      <a:lvl9pPr marL="1431824" algn="ctr" defTabSz="575464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16265" indent="-216265" algn="l" defTabSz="575464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  <a:cs typeface="+mn-cs"/>
        </a:defRPr>
      </a:lvl1pPr>
      <a:lvl2pPr marL="469817" indent="-180221" algn="l" defTabSz="575464" rtl="0" eaLnBrk="0" fontAlgn="base" hangingPunct="0">
        <a:spcBef>
          <a:spcPct val="20000"/>
        </a:spcBef>
        <a:spcAft>
          <a:spcPct val="0"/>
        </a:spcAft>
        <a:buChar char="–"/>
        <a:defRPr kumimoji="1" sz="1800">
          <a:solidFill>
            <a:schemeClr val="tx1"/>
          </a:solidFill>
          <a:latin typeface="+mn-lt"/>
          <a:ea typeface="+mn-ea"/>
        </a:defRPr>
      </a:lvl2pPr>
      <a:lvl3pPr marL="719641" indent="-144177" algn="l" defTabSz="575464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009236" indent="-144177" algn="l" defTabSz="575464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297591" indent="-145420" algn="l" defTabSz="575464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1655546" indent="-145420" algn="l" defTabSz="57546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013503" indent="-145420" algn="l" defTabSz="57546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2371459" indent="-145420" algn="l" defTabSz="57546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2729414" indent="-145420" algn="l" defTabSz="57546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956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5912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3868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824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9779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47736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05692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63647" algn="l" defTabSz="71591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898467" y="202990"/>
            <a:ext cx="2801374" cy="2425683"/>
            <a:chOff x="5612525" y="965958"/>
            <a:chExt cx="3897236" cy="2927486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97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600" b="1" dirty="0">
                  <a:latin typeface="ＭＳ Ｐゴシック" charset="-128"/>
                </a:rPr>
                <a:t>スイング</a:t>
              </a:r>
              <a:r>
                <a:rPr lang="en-US" altLang="ja-JP" sz="1600" b="1" dirty="0" smtClean="0">
                  <a:latin typeface="ＭＳ Ｐゴシック" charset="-128"/>
                </a:rPr>
                <a:t>POP-C</a:t>
              </a:r>
              <a:endParaRPr lang="en-US" altLang="ja-JP" sz="16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若干誤差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が生じている場合がありますが、その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まま作成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228573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dirty="0">
                  <a:latin typeface="ＭＳ Ｐゴシック" charset="-128"/>
                </a:rPr>
                <a:t>3mm</a:t>
              </a:r>
              <a:r>
                <a:rPr lang="ja-JP" altLang="en-US" dirty="0">
                  <a:latin typeface="ＭＳ Ｐゴシック" charset="-128"/>
                </a:rPr>
                <a:t>内側に配置してください。</a:t>
              </a:r>
              <a:endParaRPr lang="en-US" altLang="ja-JP" dirty="0">
                <a:latin typeface="ＭＳ Ｐゴシック" charset="-128"/>
              </a:endParaRPr>
            </a:p>
          </p:txBody>
        </p:sp>
      </p:grpSp>
      <p:pic>
        <p:nvPicPr>
          <p:cNvPr id="1028" name="Picture 4" descr="\\10.0.0.53\docs\HaNaMi\2015\販促応援REnovation\テンプレート修正\新テンプレート\スイングPOP\psd\SwingPOP_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2" y="1702"/>
            <a:ext cx="3830176" cy="626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13</cp:revision>
  <dcterms:created xsi:type="dcterms:W3CDTF">2011-04-13T05:25:09Z</dcterms:created>
  <dcterms:modified xsi:type="dcterms:W3CDTF">2015-10-14T08:25:29Z</dcterms:modified>
</cp:coreProperties>
</file>