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548188" cy="7612063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31220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862441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293661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724881" algn="l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156101" algn="l" defTabSz="862441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587322" algn="l" defTabSz="862441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018542" algn="l" defTabSz="862441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449762" algn="l" defTabSz="862441" rtl="0" eaLnBrk="1" latinLnBrk="0" hangingPunct="1">
      <a:defRPr kumimoji="1"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3366" y="-114"/>
      </p:cViewPr>
      <p:guideLst>
        <p:guide orient="horz" pos="2398"/>
        <p:guide pos="14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25525" y="365125"/>
            <a:ext cx="10922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42D1D62-4918-4CC4-85FB-03FF00E0AA0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04827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31220" algn="l" rtl="0" eaLnBrk="0" fontAlgn="base" hangingPunct="0">
      <a:spcBef>
        <a:spcPct val="3000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862441" algn="l" rtl="0" eaLnBrk="0" fontAlgn="base" hangingPunct="0">
      <a:spcBef>
        <a:spcPct val="3000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293661" algn="l" rtl="0" eaLnBrk="0" fontAlgn="base" hangingPunct="0">
      <a:spcBef>
        <a:spcPct val="3000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724881" algn="l" rtl="0" eaLnBrk="0" fontAlgn="base" hangingPunct="0">
      <a:spcBef>
        <a:spcPct val="3000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156101" algn="l" defTabSz="862441" rtl="0" eaLnBrk="1" latinLnBrk="0" hangingPunct="1">
      <a:defRPr kumimoji="1" sz="1100" kern="1200">
        <a:solidFill>
          <a:schemeClr val="tx1"/>
        </a:solidFill>
        <a:latin typeface="+mn-lt"/>
        <a:ea typeface="+mn-ea"/>
        <a:cs typeface="+mn-cs"/>
      </a:defRPr>
    </a:lvl6pPr>
    <a:lvl7pPr marL="2587322" algn="l" defTabSz="862441" rtl="0" eaLnBrk="1" latinLnBrk="0" hangingPunct="1">
      <a:defRPr kumimoji="1" sz="1100" kern="1200">
        <a:solidFill>
          <a:schemeClr val="tx1"/>
        </a:solidFill>
        <a:latin typeface="+mn-lt"/>
        <a:ea typeface="+mn-ea"/>
        <a:cs typeface="+mn-cs"/>
      </a:defRPr>
    </a:lvl7pPr>
    <a:lvl8pPr marL="3018542" algn="l" defTabSz="862441" rtl="0" eaLnBrk="1" latinLnBrk="0" hangingPunct="1">
      <a:defRPr kumimoji="1" sz="1100" kern="1200">
        <a:solidFill>
          <a:schemeClr val="tx1"/>
        </a:solidFill>
        <a:latin typeface="+mn-lt"/>
        <a:ea typeface="+mn-ea"/>
        <a:cs typeface="+mn-cs"/>
      </a:defRPr>
    </a:lvl8pPr>
    <a:lvl9pPr marL="3449762" algn="l" defTabSz="862441" rtl="0" eaLnBrk="1" latinLnBrk="0" hangingPunct="1">
      <a:defRPr kumimoji="1"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B7DF41A0-F5BE-4DB1-AD35-28C1CB4DE896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5525" y="365125"/>
            <a:ext cx="1092200" cy="1827213"/>
          </a:xfrm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41419" y="2365286"/>
            <a:ext cx="3865351" cy="163172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2839" y="4313449"/>
            <a:ext cx="3182512" cy="1944967"/>
          </a:xfrm>
        </p:spPr>
        <p:txBody>
          <a:bodyPr/>
          <a:lstStyle>
            <a:lvl1pPr marL="0" indent="0" algn="ctr">
              <a:buNone/>
              <a:defRPr/>
            </a:lvl1pPr>
            <a:lvl2pPr marL="431220" indent="0" algn="ctr">
              <a:buNone/>
              <a:defRPr/>
            </a:lvl2pPr>
            <a:lvl3pPr marL="862441" indent="0" algn="ctr">
              <a:buNone/>
              <a:defRPr/>
            </a:lvl3pPr>
            <a:lvl4pPr marL="1293661" indent="0" algn="ctr">
              <a:buNone/>
              <a:defRPr/>
            </a:lvl4pPr>
            <a:lvl5pPr marL="1724881" indent="0" algn="ctr">
              <a:buNone/>
              <a:defRPr/>
            </a:lvl5pPr>
            <a:lvl6pPr marL="2156101" indent="0" algn="ctr">
              <a:buNone/>
              <a:defRPr/>
            </a:lvl6pPr>
            <a:lvl7pPr marL="2587322" indent="0" algn="ctr">
              <a:buNone/>
              <a:defRPr/>
            </a:lvl7pPr>
            <a:lvl8pPr marL="3018542" indent="0" algn="ctr">
              <a:buNone/>
              <a:defRPr/>
            </a:lvl8pPr>
            <a:lvl9pPr marL="3449762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02D60-E2BF-4364-B7B6-1228B3D649C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24727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EA76B-08BB-4F4E-8BC2-A8BFF3D4BC5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99663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299028" y="306849"/>
            <a:ext cx="1022902" cy="649334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26260" y="306849"/>
            <a:ext cx="2942705" cy="649334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AF6F3-D8C4-4584-9FC3-FFBFCF4DA0B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84695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51222-995D-4A9D-AA0B-2B7701CB927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6763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9033" y="4891987"/>
            <a:ext cx="3866705" cy="1511865"/>
          </a:xfrm>
        </p:spPr>
        <p:txBody>
          <a:bodyPr anchor="t"/>
          <a:lstStyle>
            <a:lvl1pPr algn="l">
              <a:defRPr sz="37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59033" y="3226697"/>
            <a:ext cx="3866705" cy="1665289"/>
          </a:xfrm>
        </p:spPr>
        <p:txBody>
          <a:bodyPr anchor="b"/>
          <a:lstStyle>
            <a:lvl1pPr marL="0" indent="0">
              <a:buNone/>
              <a:defRPr sz="1900"/>
            </a:lvl1pPr>
            <a:lvl2pPr marL="431220" indent="0">
              <a:buNone/>
              <a:defRPr sz="1700"/>
            </a:lvl2pPr>
            <a:lvl3pPr marL="862441" indent="0">
              <a:buNone/>
              <a:defRPr sz="1500"/>
            </a:lvl3pPr>
            <a:lvl4pPr marL="1293661" indent="0">
              <a:buNone/>
              <a:defRPr sz="1400"/>
            </a:lvl4pPr>
            <a:lvl5pPr marL="1724881" indent="0">
              <a:buNone/>
              <a:defRPr sz="1400"/>
            </a:lvl5pPr>
            <a:lvl6pPr marL="2156101" indent="0">
              <a:buNone/>
              <a:defRPr sz="1400"/>
            </a:lvl6pPr>
            <a:lvl7pPr marL="2587322" indent="0">
              <a:buNone/>
              <a:defRPr sz="1400"/>
            </a:lvl7pPr>
            <a:lvl8pPr marL="3018542" indent="0">
              <a:buNone/>
              <a:defRPr sz="1400"/>
            </a:lvl8pPr>
            <a:lvl9pPr marL="3449762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47796-06EC-4ABD-A2B7-6C75E891808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21031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26260" y="1777162"/>
            <a:ext cx="1982125" cy="502303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338448" y="1777162"/>
            <a:ext cx="1983482" cy="502303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EFA5A-C4B8-43B0-A3CD-48CE779C7FF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16416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7614" y="305250"/>
            <a:ext cx="4092962" cy="1268944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27613" y="1703645"/>
            <a:ext cx="2009224" cy="709586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31220" indent="0">
              <a:buNone/>
              <a:defRPr sz="1900" b="1"/>
            </a:lvl2pPr>
            <a:lvl3pPr marL="862441" indent="0">
              <a:buNone/>
              <a:defRPr sz="1700" b="1"/>
            </a:lvl3pPr>
            <a:lvl4pPr marL="1293661" indent="0">
              <a:buNone/>
              <a:defRPr sz="1500" b="1"/>
            </a:lvl4pPr>
            <a:lvl5pPr marL="1724881" indent="0">
              <a:buNone/>
              <a:defRPr sz="1500" b="1"/>
            </a:lvl5pPr>
            <a:lvl6pPr marL="2156101" indent="0">
              <a:buNone/>
              <a:defRPr sz="1500" b="1"/>
            </a:lvl6pPr>
            <a:lvl7pPr marL="2587322" indent="0">
              <a:buNone/>
              <a:defRPr sz="1500" b="1"/>
            </a:lvl7pPr>
            <a:lvl8pPr marL="3018542" indent="0">
              <a:buNone/>
              <a:defRPr sz="1500" b="1"/>
            </a:lvl8pPr>
            <a:lvl9pPr marL="3449762" indent="0">
              <a:buNone/>
              <a:defRPr sz="15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27613" y="2413230"/>
            <a:ext cx="2009224" cy="4386965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309997" y="1703645"/>
            <a:ext cx="2010578" cy="709586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31220" indent="0">
              <a:buNone/>
              <a:defRPr sz="1900" b="1"/>
            </a:lvl2pPr>
            <a:lvl3pPr marL="862441" indent="0">
              <a:buNone/>
              <a:defRPr sz="1700" b="1"/>
            </a:lvl3pPr>
            <a:lvl4pPr marL="1293661" indent="0">
              <a:buNone/>
              <a:defRPr sz="1500" b="1"/>
            </a:lvl4pPr>
            <a:lvl5pPr marL="1724881" indent="0">
              <a:buNone/>
              <a:defRPr sz="1500" b="1"/>
            </a:lvl5pPr>
            <a:lvl6pPr marL="2156101" indent="0">
              <a:buNone/>
              <a:defRPr sz="1500" b="1"/>
            </a:lvl6pPr>
            <a:lvl7pPr marL="2587322" indent="0">
              <a:buNone/>
              <a:defRPr sz="1500" b="1"/>
            </a:lvl7pPr>
            <a:lvl8pPr marL="3018542" indent="0">
              <a:buNone/>
              <a:defRPr sz="1500" b="1"/>
            </a:lvl8pPr>
            <a:lvl9pPr marL="3449762" indent="0">
              <a:buNone/>
              <a:defRPr sz="15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309997" y="2413230"/>
            <a:ext cx="2010578" cy="4386965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2A217-A27D-4787-A34C-572B3673669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952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A1EBF7-53E6-4FA2-A2D4-20D9E71523D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10335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59A07-8D0A-4044-9FEB-E38987460F2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46417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7613" y="303653"/>
            <a:ext cx="1495740" cy="1289720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77545" y="303652"/>
            <a:ext cx="2543030" cy="6496543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27613" y="1593373"/>
            <a:ext cx="1495740" cy="5206823"/>
          </a:xfrm>
        </p:spPr>
        <p:txBody>
          <a:bodyPr/>
          <a:lstStyle>
            <a:lvl1pPr marL="0" indent="0">
              <a:buNone/>
              <a:defRPr sz="1400"/>
            </a:lvl1pPr>
            <a:lvl2pPr marL="431220" indent="0">
              <a:buNone/>
              <a:defRPr sz="1100"/>
            </a:lvl2pPr>
            <a:lvl3pPr marL="862441" indent="0">
              <a:buNone/>
              <a:defRPr sz="1000"/>
            </a:lvl3pPr>
            <a:lvl4pPr marL="1293661" indent="0">
              <a:buNone/>
              <a:defRPr sz="800"/>
            </a:lvl4pPr>
            <a:lvl5pPr marL="1724881" indent="0">
              <a:buNone/>
              <a:defRPr sz="800"/>
            </a:lvl5pPr>
            <a:lvl6pPr marL="2156101" indent="0">
              <a:buNone/>
              <a:defRPr sz="800"/>
            </a:lvl6pPr>
            <a:lvl7pPr marL="2587322" indent="0">
              <a:buNone/>
              <a:defRPr sz="800"/>
            </a:lvl7pPr>
            <a:lvl8pPr marL="3018542" indent="0">
              <a:buNone/>
              <a:defRPr sz="800"/>
            </a:lvl8pPr>
            <a:lvl9pPr marL="3449762" indent="0">
              <a:buNone/>
              <a:defRPr sz="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37C78-5DB0-4187-AF9D-52AB467C2BC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84029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1483" y="5328284"/>
            <a:ext cx="2728642" cy="629677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91483" y="680818"/>
            <a:ext cx="2728642" cy="4565960"/>
          </a:xfrm>
        </p:spPr>
        <p:txBody>
          <a:bodyPr/>
          <a:lstStyle>
            <a:lvl1pPr marL="0" indent="0">
              <a:buNone/>
              <a:defRPr sz="3000"/>
            </a:lvl1pPr>
            <a:lvl2pPr marL="431220" indent="0">
              <a:buNone/>
              <a:defRPr sz="2600"/>
            </a:lvl2pPr>
            <a:lvl3pPr marL="862441" indent="0">
              <a:buNone/>
              <a:defRPr sz="2200"/>
            </a:lvl3pPr>
            <a:lvl4pPr marL="1293661" indent="0">
              <a:buNone/>
              <a:defRPr sz="1900"/>
            </a:lvl4pPr>
            <a:lvl5pPr marL="1724881" indent="0">
              <a:buNone/>
              <a:defRPr sz="1900"/>
            </a:lvl5pPr>
            <a:lvl6pPr marL="2156101" indent="0">
              <a:buNone/>
              <a:defRPr sz="1900"/>
            </a:lvl6pPr>
            <a:lvl7pPr marL="2587322" indent="0">
              <a:buNone/>
              <a:defRPr sz="1900"/>
            </a:lvl7pPr>
            <a:lvl8pPr marL="3018542" indent="0">
              <a:buNone/>
              <a:defRPr sz="1900"/>
            </a:lvl8pPr>
            <a:lvl9pPr marL="3449762" indent="0">
              <a:buNone/>
              <a:defRPr sz="19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91483" y="5957961"/>
            <a:ext cx="2728642" cy="893375"/>
          </a:xfrm>
        </p:spPr>
        <p:txBody>
          <a:bodyPr/>
          <a:lstStyle>
            <a:lvl1pPr marL="0" indent="0">
              <a:buNone/>
              <a:defRPr sz="1400"/>
            </a:lvl1pPr>
            <a:lvl2pPr marL="431220" indent="0">
              <a:buNone/>
              <a:defRPr sz="1100"/>
            </a:lvl2pPr>
            <a:lvl3pPr marL="862441" indent="0">
              <a:buNone/>
              <a:defRPr sz="1000"/>
            </a:lvl3pPr>
            <a:lvl4pPr marL="1293661" indent="0">
              <a:buNone/>
              <a:defRPr sz="800"/>
            </a:lvl4pPr>
            <a:lvl5pPr marL="1724881" indent="0">
              <a:buNone/>
              <a:defRPr sz="800"/>
            </a:lvl5pPr>
            <a:lvl6pPr marL="2156101" indent="0">
              <a:buNone/>
              <a:defRPr sz="800"/>
            </a:lvl6pPr>
            <a:lvl7pPr marL="2587322" indent="0">
              <a:buNone/>
              <a:defRPr sz="800"/>
            </a:lvl7pPr>
            <a:lvl8pPr marL="3018542" indent="0">
              <a:buNone/>
              <a:defRPr sz="800"/>
            </a:lvl8pPr>
            <a:lvl9pPr marL="3449762" indent="0">
              <a:buNone/>
              <a:defRPr sz="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E18CC-F3B3-4A2E-97D3-BC6FC08718A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3422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6259" y="306847"/>
            <a:ext cx="4095671" cy="1268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9447" tIns="34723" rIns="69447" bIns="3472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6259" y="1777162"/>
            <a:ext cx="4095671" cy="5023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9447" tIns="34723" rIns="69447" bIns="347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6259" y="6934442"/>
            <a:ext cx="1060836" cy="525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9447" tIns="34723" rIns="69447" bIns="34723" numCol="1" anchor="t" anchorCtr="0" compatLnSpc="1">
            <a:prstTxWarp prst="textNoShape">
              <a:avLst/>
            </a:prstTxWarp>
          </a:bodyPr>
          <a:lstStyle>
            <a:lvl1pPr defTabSz="693247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53999" y="6934442"/>
            <a:ext cx="1440191" cy="525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9447" tIns="34723" rIns="69447" bIns="34723" numCol="1" anchor="t" anchorCtr="0" compatLnSpc="1">
            <a:prstTxWarp prst="textNoShape">
              <a:avLst/>
            </a:prstTxWarp>
          </a:bodyPr>
          <a:lstStyle>
            <a:lvl1pPr algn="ctr" defTabSz="693247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61093" y="6934442"/>
            <a:ext cx="1060836" cy="525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9447" tIns="34723" rIns="69447" bIns="34723" numCol="1" anchor="t" anchorCtr="0" compatLnSpc="1">
            <a:prstTxWarp prst="textNoShape">
              <a:avLst/>
            </a:prstTxWarp>
          </a:bodyPr>
          <a:lstStyle>
            <a:lvl1pPr algn="r" defTabSz="693247">
              <a:defRPr sz="1200" smtClean="0"/>
            </a:lvl1pPr>
          </a:lstStyle>
          <a:p>
            <a:pPr>
              <a:defRPr/>
            </a:pPr>
            <a:fld id="{757BB53B-3F02-4F2D-8A08-3C543EA95B7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93247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93247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693247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693247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693247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charset="0"/>
          <a:ea typeface="ＭＳ Ｐゴシック" charset="-128"/>
        </a:defRPr>
      </a:lvl5pPr>
      <a:lvl6pPr marL="431220" algn="ctr" defTabSz="693247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charset="0"/>
          <a:ea typeface="ＭＳ Ｐゴシック" charset="-128"/>
        </a:defRPr>
      </a:lvl6pPr>
      <a:lvl7pPr marL="862441" algn="ctr" defTabSz="693247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charset="0"/>
          <a:ea typeface="ＭＳ Ｐゴシック" charset="-128"/>
        </a:defRPr>
      </a:lvl7pPr>
      <a:lvl8pPr marL="1293661" algn="ctr" defTabSz="693247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charset="0"/>
          <a:ea typeface="ＭＳ Ｐゴシック" charset="-128"/>
        </a:defRPr>
      </a:lvl8pPr>
      <a:lvl9pPr marL="1724881" algn="ctr" defTabSz="693247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260529" indent="-260529" algn="l" defTabSz="693247" rtl="0" eaLnBrk="0" fontAlgn="base" hangingPunct="0">
        <a:spcBef>
          <a:spcPct val="20000"/>
        </a:spcBef>
        <a:spcAft>
          <a:spcPct val="0"/>
        </a:spcAft>
        <a:buChar char="•"/>
        <a:defRPr kumimoji="1" sz="2500">
          <a:solidFill>
            <a:schemeClr val="tx1"/>
          </a:solidFill>
          <a:latin typeface="+mn-lt"/>
          <a:ea typeface="+mn-ea"/>
          <a:cs typeface="+mn-cs"/>
        </a:defRPr>
      </a:lvl1pPr>
      <a:lvl2pPr marL="565976" indent="-217108" algn="l" defTabSz="693247" rtl="0" eaLnBrk="0" fontAlgn="base" hangingPunct="0">
        <a:spcBef>
          <a:spcPct val="20000"/>
        </a:spcBef>
        <a:spcAft>
          <a:spcPct val="0"/>
        </a:spcAft>
        <a:buChar char="–"/>
        <a:defRPr kumimoji="1" sz="2200">
          <a:solidFill>
            <a:schemeClr val="tx1"/>
          </a:solidFill>
          <a:latin typeface="+mn-lt"/>
          <a:ea typeface="+mn-ea"/>
        </a:defRPr>
      </a:lvl2pPr>
      <a:lvl3pPr marL="866933" indent="-173686" algn="l" defTabSz="693247" rtl="0" eaLnBrk="0" fontAlgn="base" hangingPunct="0">
        <a:spcBef>
          <a:spcPct val="20000"/>
        </a:spcBef>
        <a:spcAft>
          <a:spcPct val="0"/>
        </a:spcAft>
        <a:buChar char="•"/>
        <a:defRPr kumimoji="1" sz="1900">
          <a:solidFill>
            <a:schemeClr val="tx1"/>
          </a:solidFill>
          <a:latin typeface="+mn-lt"/>
          <a:ea typeface="+mn-ea"/>
        </a:defRPr>
      </a:lvl3pPr>
      <a:lvl4pPr marL="1215801" indent="-173686" algn="l" defTabSz="693247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1563174" indent="-175184" algn="l" defTabSz="693247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1994394" indent="-175184" algn="l" defTabSz="693247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425615" indent="-175184" algn="l" defTabSz="693247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2856835" indent="-175184" algn="l" defTabSz="693247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288055" indent="-175184" algn="l" defTabSz="693247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62441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1220" algn="l" defTabSz="862441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2441" algn="l" defTabSz="862441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93661" algn="l" defTabSz="862441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24881" algn="l" defTabSz="862441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56101" algn="l" defTabSz="862441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87322" algn="l" defTabSz="862441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18542" algn="l" defTabSz="862441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49762" algn="l" defTabSz="862441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4628722" y="246664"/>
            <a:ext cx="3326124" cy="2947580"/>
            <a:chOff x="5612525" y="965958"/>
            <a:chExt cx="3897236" cy="2927486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90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900" b="1" dirty="0">
                  <a:latin typeface="ＭＳ Ｐゴシック" charset="-128"/>
                </a:rPr>
                <a:t>スイング</a:t>
              </a:r>
              <a:r>
                <a:rPr lang="en-US" altLang="ja-JP" sz="1900" b="1" dirty="0" smtClean="0">
                  <a:latin typeface="ＭＳ Ｐゴシック" charset="-128"/>
                </a:rPr>
                <a:t>POP-B</a:t>
              </a:r>
              <a:endParaRPr lang="en-US" altLang="ja-JP" sz="1900" b="1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1498911"/>
              <a:ext cx="3414645" cy="1140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en-US" altLang="ja-JP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</a:t>
              </a:r>
              <a:r>
                <a:rPr lang="ja-JP" altLang="en-US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若干誤差</a:t>
              </a:r>
              <a:r>
                <a:rPr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が生じている場合がありますが、その</a:t>
              </a:r>
              <a:r>
                <a:rPr lang="ja-JP" altLang="en-US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まま作成</a:t>
              </a:r>
              <a:r>
                <a:rPr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いただいて問題ございません。</a:t>
              </a:r>
              <a:endPara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2228573"/>
              <a:ext cx="3416181" cy="1664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dirty="0">
                  <a:latin typeface="ＭＳ Ｐゴシック" charset="-128"/>
                </a:rPr>
                <a:t>　</a:t>
              </a:r>
              <a:endParaRPr lang="en-US" altLang="ja-JP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dirty="0">
                  <a:latin typeface="ＭＳ Ｐゴシック" charset="-128"/>
                </a:rPr>
                <a:t>3mm</a:t>
              </a:r>
              <a:r>
                <a:rPr lang="ja-JP" altLang="en-US" dirty="0">
                  <a:latin typeface="ＭＳ Ｐゴシック" charset="-128"/>
                </a:rPr>
                <a:t>内側に配置してください。</a:t>
              </a:r>
              <a:endParaRPr lang="en-US" altLang="ja-JP" dirty="0">
                <a:latin typeface="ＭＳ Ｐゴシック" charset="-128"/>
              </a:endParaRPr>
            </a:p>
          </p:txBody>
        </p:sp>
      </p:grpSp>
      <p:pic>
        <p:nvPicPr>
          <p:cNvPr id="1027" name="Picture 3" descr="\\10.0.0.53\docs\HaNaMi\2015\販促応援REnovation\テンプレート修正\新テンプレート\スイングPOP\psd\SwingPOP_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473" y="0"/>
            <a:ext cx="4548661" cy="7610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350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350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33</Words>
  <Application>Microsoft Office PowerPoint</Application>
  <PresentationFormat>ユーザー設定</PresentationFormat>
  <Paragraphs>5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12</cp:revision>
  <dcterms:created xsi:type="dcterms:W3CDTF">2011-04-13T05:25:09Z</dcterms:created>
  <dcterms:modified xsi:type="dcterms:W3CDTF">2015-10-14T08:24:17Z</dcterms:modified>
</cp:coreProperties>
</file>