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7427913" cy="1318895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730865" algn="l" rtl="0" fontAlgn="base">
      <a:spcBef>
        <a:spcPct val="0"/>
      </a:spcBef>
      <a:spcAft>
        <a:spcPct val="0"/>
      </a:spcAft>
      <a:defRPr kumimoji="1" sz="2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1461726" algn="l" rtl="0" fontAlgn="base">
      <a:spcBef>
        <a:spcPct val="0"/>
      </a:spcBef>
      <a:spcAft>
        <a:spcPct val="0"/>
      </a:spcAft>
      <a:defRPr kumimoji="1" sz="2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2192588" algn="l" rtl="0" fontAlgn="base">
      <a:spcBef>
        <a:spcPct val="0"/>
      </a:spcBef>
      <a:spcAft>
        <a:spcPct val="0"/>
      </a:spcAft>
      <a:defRPr kumimoji="1" sz="2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2923452" algn="l" rtl="0" fontAlgn="base">
      <a:spcBef>
        <a:spcPct val="0"/>
      </a:spcBef>
      <a:spcAft>
        <a:spcPct val="0"/>
      </a:spcAft>
      <a:defRPr kumimoji="1" sz="2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3654313" algn="l" defTabSz="1461726" rtl="0" eaLnBrk="1" latinLnBrk="0" hangingPunct="1">
      <a:defRPr kumimoji="1" sz="2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4385177" algn="l" defTabSz="1461726" rtl="0" eaLnBrk="1" latinLnBrk="0" hangingPunct="1">
      <a:defRPr kumimoji="1" sz="2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5116041" algn="l" defTabSz="1461726" rtl="0" eaLnBrk="1" latinLnBrk="0" hangingPunct="1">
      <a:defRPr kumimoji="1" sz="2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5846900" algn="l" defTabSz="1461726" rtl="0" eaLnBrk="1" latinLnBrk="0" hangingPunct="1">
      <a:defRPr kumimoji="1" sz="2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4" d="100"/>
          <a:sy n="44" d="100"/>
        </p:scale>
        <p:origin x="-3204" y="-96"/>
      </p:cViewPr>
      <p:guideLst>
        <p:guide orient="horz" pos="4155"/>
        <p:guide pos="234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57275" y="365125"/>
            <a:ext cx="102870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842D1D62-4918-4CC4-85FB-03FF00E0AA0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04827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9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730865" algn="l" rtl="0" eaLnBrk="0" fontAlgn="base" hangingPunct="0">
      <a:spcBef>
        <a:spcPct val="30000"/>
      </a:spcBef>
      <a:spcAft>
        <a:spcPct val="0"/>
      </a:spcAft>
      <a:defRPr kumimoji="1" sz="19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1461726" algn="l" rtl="0" eaLnBrk="0" fontAlgn="base" hangingPunct="0">
      <a:spcBef>
        <a:spcPct val="30000"/>
      </a:spcBef>
      <a:spcAft>
        <a:spcPct val="0"/>
      </a:spcAft>
      <a:defRPr kumimoji="1" sz="19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2192588" algn="l" rtl="0" eaLnBrk="0" fontAlgn="base" hangingPunct="0">
      <a:spcBef>
        <a:spcPct val="30000"/>
      </a:spcBef>
      <a:spcAft>
        <a:spcPct val="0"/>
      </a:spcAft>
      <a:defRPr kumimoji="1" sz="19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2923452" algn="l" rtl="0" eaLnBrk="0" fontAlgn="base" hangingPunct="0">
      <a:spcBef>
        <a:spcPct val="30000"/>
      </a:spcBef>
      <a:spcAft>
        <a:spcPct val="0"/>
      </a:spcAft>
      <a:defRPr kumimoji="1" sz="19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3654313" algn="l" defTabSz="1461726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6pPr>
    <a:lvl7pPr marL="4385177" algn="l" defTabSz="1461726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7pPr>
    <a:lvl8pPr marL="5116041" algn="l" defTabSz="1461726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8pPr>
    <a:lvl9pPr marL="5846900" algn="l" defTabSz="1461726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5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B7DF41A0-F5BE-4DB1-AD35-28C1CB4DE896}" type="slidenum">
              <a:rPr lang="en-US" altLang="ja-JP" sz="1200"/>
              <a:pPr eaLnBrk="1" hangingPunct="1"/>
              <a:t>1</a:t>
            </a:fld>
            <a:endParaRPr lang="en-US" altLang="ja-JP" sz="1200"/>
          </a:p>
        </p:txBody>
      </p:sp>
      <p:sp>
        <p:nvSpPr>
          <p:cNvPr id="3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7275" y="365125"/>
            <a:ext cx="1028700" cy="1827213"/>
          </a:xfrm>
          <a:ln/>
        </p:spPr>
      </p:sp>
      <p:sp>
        <p:nvSpPr>
          <p:cNvPr id="30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57596" y="4098185"/>
            <a:ext cx="6312731" cy="282719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15185" y="7473646"/>
            <a:ext cx="5197548" cy="3369923"/>
          </a:xfrm>
        </p:spPr>
        <p:txBody>
          <a:bodyPr/>
          <a:lstStyle>
            <a:lvl1pPr marL="0" indent="0" algn="ctr">
              <a:buNone/>
              <a:defRPr/>
            </a:lvl1pPr>
            <a:lvl2pPr marL="730865" indent="0" algn="ctr">
              <a:buNone/>
              <a:defRPr/>
            </a:lvl2pPr>
            <a:lvl3pPr marL="1461726" indent="0" algn="ctr">
              <a:buNone/>
              <a:defRPr/>
            </a:lvl3pPr>
            <a:lvl4pPr marL="2192588" indent="0" algn="ctr">
              <a:buNone/>
              <a:defRPr/>
            </a:lvl4pPr>
            <a:lvl5pPr marL="2923452" indent="0" algn="ctr">
              <a:buNone/>
              <a:defRPr/>
            </a:lvl5pPr>
            <a:lvl6pPr marL="3654313" indent="0" algn="ctr">
              <a:buNone/>
              <a:defRPr/>
            </a:lvl6pPr>
            <a:lvl7pPr marL="4385177" indent="0" algn="ctr">
              <a:buNone/>
              <a:defRPr/>
            </a:lvl7pPr>
            <a:lvl8pPr marL="5116041" indent="0" algn="ctr">
              <a:buNone/>
              <a:defRPr/>
            </a:lvl8pPr>
            <a:lvl9pPr marL="58469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602D60-E2BF-4364-B7B6-1228B3D649C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24727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EA76B-08BB-4F4E-8BC2-A8BFF3D4BC5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99663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387838" y="531660"/>
            <a:ext cx="1670561" cy="1125062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69521" y="531660"/>
            <a:ext cx="4805904" cy="1125062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6AF6F3-D8C4-4584-9FC3-FFBFCF4DA0B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84695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51222-995D-4A9D-AA0B-2B7701CB927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6763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86356" y="8476047"/>
            <a:ext cx="6314943" cy="2619514"/>
          </a:xfrm>
        </p:spPr>
        <p:txBody>
          <a:bodyPr anchor="t"/>
          <a:lstStyle>
            <a:lvl1pPr algn="l">
              <a:defRPr sz="64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86356" y="5590700"/>
            <a:ext cx="6314943" cy="2885344"/>
          </a:xfrm>
        </p:spPr>
        <p:txBody>
          <a:bodyPr anchor="b"/>
          <a:lstStyle>
            <a:lvl1pPr marL="0" indent="0">
              <a:buNone/>
              <a:defRPr sz="3200"/>
            </a:lvl1pPr>
            <a:lvl2pPr marL="730865" indent="0">
              <a:buNone/>
              <a:defRPr sz="2800"/>
            </a:lvl2pPr>
            <a:lvl3pPr marL="1461726" indent="0">
              <a:buNone/>
              <a:defRPr sz="2600"/>
            </a:lvl3pPr>
            <a:lvl4pPr marL="2192588" indent="0">
              <a:buNone/>
              <a:defRPr sz="2600"/>
            </a:lvl4pPr>
            <a:lvl5pPr marL="2923452" indent="0">
              <a:buNone/>
              <a:defRPr sz="2600"/>
            </a:lvl5pPr>
            <a:lvl6pPr marL="3654313" indent="0">
              <a:buNone/>
              <a:defRPr sz="2600"/>
            </a:lvl6pPr>
            <a:lvl7pPr marL="4385177" indent="0">
              <a:buNone/>
              <a:defRPr sz="2600"/>
            </a:lvl7pPr>
            <a:lvl8pPr marL="5116041" indent="0">
              <a:buNone/>
              <a:defRPr sz="2600"/>
            </a:lvl8pPr>
            <a:lvl9pPr marL="5846900" indent="0">
              <a:buNone/>
              <a:defRPr sz="2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47796-06EC-4ABD-A2B7-6C75E891808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21031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69523" y="3079178"/>
            <a:ext cx="3237125" cy="8703100"/>
          </a:xfrm>
        </p:spPr>
        <p:txBody>
          <a:bodyPr/>
          <a:lstStyle>
            <a:lvl1pPr>
              <a:defRPr sz="4500"/>
            </a:lvl1pPr>
            <a:lvl2pPr>
              <a:defRPr sz="3700"/>
            </a:lvl2pPr>
            <a:lvl3pPr>
              <a:defRPr sz="32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819058" y="3079178"/>
            <a:ext cx="3239341" cy="8703100"/>
          </a:xfrm>
        </p:spPr>
        <p:txBody>
          <a:bodyPr/>
          <a:lstStyle>
            <a:lvl1pPr>
              <a:defRPr sz="4500"/>
            </a:lvl1pPr>
            <a:lvl2pPr>
              <a:defRPr sz="3700"/>
            </a:lvl2pPr>
            <a:lvl3pPr>
              <a:defRPr sz="32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BEFA5A-C4B8-43B0-A3CD-48CE779C7FF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16416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1733" y="528892"/>
            <a:ext cx="6684456" cy="219862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1731" y="2951804"/>
            <a:ext cx="3281382" cy="1229454"/>
          </a:xfrm>
        </p:spPr>
        <p:txBody>
          <a:bodyPr anchor="b"/>
          <a:lstStyle>
            <a:lvl1pPr marL="0" indent="0">
              <a:buNone/>
              <a:defRPr sz="3700" b="1"/>
            </a:lvl1pPr>
            <a:lvl2pPr marL="730865" indent="0">
              <a:buNone/>
              <a:defRPr sz="3200" b="1"/>
            </a:lvl2pPr>
            <a:lvl3pPr marL="1461726" indent="0">
              <a:buNone/>
              <a:defRPr sz="2800" b="1"/>
            </a:lvl3pPr>
            <a:lvl4pPr marL="2192588" indent="0">
              <a:buNone/>
              <a:defRPr sz="2600" b="1"/>
            </a:lvl4pPr>
            <a:lvl5pPr marL="2923452" indent="0">
              <a:buNone/>
              <a:defRPr sz="2600" b="1"/>
            </a:lvl5pPr>
            <a:lvl6pPr marL="3654313" indent="0">
              <a:buNone/>
              <a:defRPr sz="2600" b="1"/>
            </a:lvl6pPr>
            <a:lvl7pPr marL="4385177" indent="0">
              <a:buNone/>
              <a:defRPr sz="2600" b="1"/>
            </a:lvl7pPr>
            <a:lvl8pPr marL="5116041" indent="0">
              <a:buNone/>
              <a:defRPr sz="2600" b="1"/>
            </a:lvl8pPr>
            <a:lvl9pPr marL="5846900" indent="0">
              <a:buNone/>
              <a:defRPr sz="2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1731" y="4181257"/>
            <a:ext cx="3281382" cy="7601021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8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772597" y="2951804"/>
            <a:ext cx="3283593" cy="1229454"/>
          </a:xfrm>
        </p:spPr>
        <p:txBody>
          <a:bodyPr anchor="b"/>
          <a:lstStyle>
            <a:lvl1pPr marL="0" indent="0">
              <a:buNone/>
              <a:defRPr sz="3700" b="1"/>
            </a:lvl1pPr>
            <a:lvl2pPr marL="730865" indent="0">
              <a:buNone/>
              <a:defRPr sz="3200" b="1"/>
            </a:lvl2pPr>
            <a:lvl3pPr marL="1461726" indent="0">
              <a:buNone/>
              <a:defRPr sz="2800" b="1"/>
            </a:lvl3pPr>
            <a:lvl4pPr marL="2192588" indent="0">
              <a:buNone/>
              <a:defRPr sz="2600" b="1"/>
            </a:lvl4pPr>
            <a:lvl5pPr marL="2923452" indent="0">
              <a:buNone/>
              <a:defRPr sz="2600" b="1"/>
            </a:lvl5pPr>
            <a:lvl6pPr marL="3654313" indent="0">
              <a:buNone/>
              <a:defRPr sz="2600" b="1"/>
            </a:lvl6pPr>
            <a:lvl7pPr marL="4385177" indent="0">
              <a:buNone/>
              <a:defRPr sz="2600" b="1"/>
            </a:lvl7pPr>
            <a:lvl8pPr marL="5116041" indent="0">
              <a:buNone/>
              <a:defRPr sz="2600" b="1"/>
            </a:lvl8pPr>
            <a:lvl9pPr marL="5846900" indent="0">
              <a:buNone/>
              <a:defRPr sz="2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772597" y="4181257"/>
            <a:ext cx="3283593" cy="7601021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8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2A217-A27D-4787-A34C-572B3673669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952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A1EBF7-53E6-4FA2-A2D4-20D9E71523D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10335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E59A07-8D0A-4044-9FEB-E38987460F2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46417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1731" y="526122"/>
            <a:ext cx="2442781" cy="223461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03014" y="526120"/>
            <a:ext cx="4153171" cy="11256158"/>
          </a:xfrm>
        </p:spPr>
        <p:txBody>
          <a:bodyPr/>
          <a:lstStyle>
            <a:lvl1pPr>
              <a:defRPr sz="5100"/>
            </a:lvl1pPr>
            <a:lvl2pPr>
              <a:defRPr sz="4500"/>
            </a:lvl2pPr>
            <a:lvl3pPr>
              <a:defRPr sz="37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1731" y="2760742"/>
            <a:ext cx="2442781" cy="9021541"/>
          </a:xfrm>
        </p:spPr>
        <p:txBody>
          <a:bodyPr/>
          <a:lstStyle>
            <a:lvl1pPr marL="0" indent="0">
              <a:buNone/>
              <a:defRPr sz="2600"/>
            </a:lvl1pPr>
            <a:lvl2pPr marL="730865" indent="0">
              <a:buNone/>
              <a:defRPr sz="1900"/>
            </a:lvl2pPr>
            <a:lvl3pPr marL="1461726" indent="0">
              <a:buNone/>
              <a:defRPr sz="1700"/>
            </a:lvl3pPr>
            <a:lvl4pPr marL="2192588" indent="0">
              <a:buNone/>
              <a:defRPr sz="1300"/>
            </a:lvl4pPr>
            <a:lvl5pPr marL="2923452" indent="0">
              <a:buNone/>
              <a:defRPr sz="1300"/>
            </a:lvl5pPr>
            <a:lvl6pPr marL="3654313" indent="0">
              <a:buNone/>
              <a:defRPr sz="1300"/>
            </a:lvl6pPr>
            <a:lvl7pPr marL="4385177" indent="0">
              <a:buNone/>
              <a:defRPr sz="1300"/>
            </a:lvl7pPr>
            <a:lvl8pPr marL="5116041" indent="0">
              <a:buNone/>
              <a:defRPr sz="1300"/>
            </a:lvl8pPr>
            <a:lvl9pPr marL="5846900" indent="0">
              <a:buNone/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37C78-5DB0-4187-AF9D-52AB467C2BC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84029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55937" y="9231991"/>
            <a:ext cx="4456306" cy="1091003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55937" y="1179614"/>
            <a:ext cx="4456306" cy="7911157"/>
          </a:xfrm>
        </p:spPr>
        <p:txBody>
          <a:bodyPr/>
          <a:lstStyle>
            <a:lvl1pPr marL="0" indent="0">
              <a:buNone/>
              <a:defRPr sz="5100"/>
            </a:lvl1pPr>
            <a:lvl2pPr marL="730865" indent="0">
              <a:buNone/>
              <a:defRPr sz="4500"/>
            </a:lvl2pPr>
            <a:lvl3pPr marL="1461726" indent="0">
              <a:buNone/>
              <a:defRPr sz="3700"/>
            </a:lvl3pPr>
            <a:lvl4pPr marL="2192588" indent="0">
              <a:buNone/>
              <a:defRPr sz="3200"/>
            </a:lvl4pPr>
            <a:lvl5pPr marL="2923452" indent="0">
              <a:buNone/>
              <a:defRPr sz="3200"/>
            </a:lvl5pPr>
            <a:lvl6pPr marL="3654313" indent="0">
              <a:buNone/>
              <a:defRPr sz="3200"/>
            </a:lvl6pPr>
            <a:lvl7pPr marL="4385177" indent="0">
              <a:buNone/>
              <a:defRPr sz="3200"/>
            </a:lvl7pPr>
            <a:lvl8pPr marL="5116041" indent="0">
              <a:buNone/>
              <a:defRPr sz="3200"/>
            </a:lvl8pPr>
            <a:lvl9pPr marL="5846900" indent="0">
              <a:buNone/>
              <a:defRPr sz="32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55937" y="10322992"/>
            <a:ext cx="4456306" cy="1547896"/>
          </a:xfrm>
        </p:spPr>
        <p:txBody>
          <a:bodyPr/>
          <a:lstStyle>
            <a:lvl1pPr marL="0" indent="0">
              <a:buNone/>
              <a:defRPr sz="2600"/>
            </a:lvl1pPr>
            <a:lvl2pPr marL="730865" indent="0">
              <a:buNone/>
              <a:defRPr sz="1900"/>
            </a:lvl2pPr>
            <a:lvl3pPr marL="1461726" indent="0">
              <a:buNone/>
              <a:defRPr sz="1700"/>
            </a:lvl3pPr>
            <a:lvl4pPr marL="2192588" indent="0">
              <a:buNone/>
              <a:defRPr sz="1300"/>
            </a:lvl4pPr>
            <a:lvl5pPr marL="2923452" indent="0">
              <a:buNone/>
              <a:defRPr sz="1300"/>
            </a:lvl5pPr>
            <a:lvl6pPr marL="3654313" indent="0">
              <a:buNone/>
              <a:defRPr sz="1300"/>
            </a:lvl6pPr>
            <a:lvl7pPr marL="4385177" indent="0">
              <a:buNone/>
              <a:defRPr sz="1300"/>
            </a:lvl7pPr>
            <a:lvl8pPr marL="5116041" indent="0">
              <a:buNone/>
              <a:defRPr sz="1300"/>
            </a:lvl8pPr>
            <a:lvl9pPr marL="5846900" indent="0">
              <a:buNone/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E18CC-F3B3-4A2E-97D3-BC6FC08718A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83422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69517" y="531658"/>
            <a:ext cx="6688883" cy="2198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17706" tIns="58852" rIns="117706" bIns="5885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9517" y="3079178"/>
            <a:ext cx="6688883" cy="870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17706" tIns="58852" rIns="117706" bIns="588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69520" y="12014881"/>
            <a:ext cx="1732512" cy="91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17706" tIns="58852" rIns="117706" bIns="58852" numCol="1" anchor="t" anchorCtr="0" compatLnSpc="1">
            <a:prstTxWarp prst="textNoShape">
              <a:avLst/>
            </a:prstTxWarp>
          </a:bodyPr>
          <a:lstStyle>
            <a:lvl1pPr defTabSz="1174965">
              <a:defRPr sz="20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37932" y="12014881"/>
            <a:ext cx="2352060" cy="91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17706" tIns="58852" rIns="117706" bIns="58852" numCol="1" anchor="t" anchorCtr="0" compatLnSpc="1">
            <a:prstTxWarp prst="textNoShape">
              <a:avLst/>
            </a:prstTxWarp>
          </a:bodyPr>
          <a:lstStyle>
            <a:lvl1pPr algn="ctr" defTabSz="1174965">
              <a:defRPr sz="20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325888" y="12014881"/>
            <a:ext cx="1732512" cy="91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17706" tIns="58852" rIns="117706" bIns="58852" numCol="1" anchor="t" anchorCtr="0" compatLnSpc="1">
            <a:prstTxWarp prst="textNoShape">
              <a:avLst/>
            </a:prstTxWarp>
          </a:bodyPr>
          <a:lstStyle>
            <a:lvl1pPr algn="r" defTabSz="1174965">
              <a:defRPr sz="2000" smtClean="0"/>
            </a:lvl1pPr>
          </a:lstStyle>
          <a:p>
            <a:pPr>
              <a:defRPr/>
            </a:pPr>
            <a:fld id="{757BB53B-3F02-4F2D-8A08-3C543EA95B7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74965" rtl="0" eaLnBrk="0" fontAlgn="base" hangingPunct="0">
        <a:spcBef>
          <a:spcPct val="0"/>
        </a:spcBef>
        <a:spcAft>
          <a:spcPct val="0"/>
        </a:spcAft>
        <a:defRPr kumimoji="1" sz="5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174965" rtl="0" eaLnBrk="0" fontAlgn="base" hangingPunct="0">
        <a:spcBef>
          <a:spcPct val="0"/>
        </a:spcBef>
        <a:spcAft>
          <a:spcPct val="0"/>
        </a:spcAft>
        <a:defRPr kumimoji="1" sz="55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174965" rtl="0" eaLnBrk="0" fontAlgn="base" hangingPunct="0">
        <a:spcBef>
          <a:spcPct val="0"/>
        </a:spcBef>
        <a:spcAft>
          <a:spcPct val="0"/>
        </a:spcAft>
        <a:defRPr kumimoji="1" sz="55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174965" rtl="0" eaLnBrk="0" fontAlgn="base" hangingPunct="0">
        <a:spcBef>
          <a:spcPct val="0"/>
        </a:spcBef>
        <a:spcAft>
          <a:spcPct val="0"/>
        </a:spcAft>
        <a:defRPr kumimoji="1" sz="55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174965" rtl="0" eaLnBrk="0" fontAlgn="base" hangingPunct="0">
        <a:spcBef>
          <a:spcPct val="0"/>
        </a:spcBef>
        <a:spcAft>
          <a:spcPct val="0"/>
        </a:spcAft>
        <a:defRPr kumimoji="1" sz="5500">
          <a:solidFill>
            <a:schemeClr val="tx2"/>
          </a:solidFill>
          <a:latin typeface="Arial" charset="0"/>
          <a:ea typeface="ＭＳ Ｐゴシック" charset="-128"/>
        </a:defRPr>
      </a:lvl5pPr>
      <a:lvl6pPr marL="730865" algn="ctr" defTabSz="1174965" rtl="0" fontAlgn="base">
        <a:spcBef>
          <a:spcPct val="0"/>
        </a:spcBef>
        <a:spcAft>
          <a:spcPct val="0"/>
        </a:spcAft>
        <a:defRPr kumimoji="1" sz="5500">
          <a:solidFill>
            <a:schemeClr val="tx2"/>
          </a:solidFill>
          <a:latin typeface="Arial" charset="0"/>
          <a:ea typeface="ＭＳ Ｐゴシック" charset="-128"/>
        </a:defRPr>
      </a:lvl6pPr>
      <a:lvl7pPr marL="1461726" algn="ctr" defTabSz="1174965" rtl="0" fontAlgn="base">
        <a:spcBef>
          <a:spcPct val="0"/>
        </a:spcBef>
        <a:spcAft>
          <a:spcPct val="0"/>
        </a:spcAft>
        <a:defRPr kumimoji="1" sz="5500">
          <a:solidFill>
            <a:schemeClr val="tx2"/>
          </a:solidFill>
          <a:latin typeface="Arial" charset="0"/>
          <a:ea typeface="ＭＳ Ｐゴシック" charset="-128"/>
        </a:defRPr>
      </a:lvl7pPr>
      <a:lvl8pPr marL="2192588" algn="ctr" defTabSz="1174965" rtl="0" fontAlgn="base">
        <a:spcBef>
          <a:spcPct val="0"/>
        </a:spcBef>
        <a:spcAft>
          <a:spcPct val="0"/>
        </a:spcAft>
        <a:defRPr kumimoji="1" sz="5500">
          <a:solidFill>
            <a:schemeClr val="tx2"/>
          </a:solidFill>
          <a:latin typeface="Arial" charset="0"/>
          <a:ea typeface="ＭＳ Ｐゴシック" charset="-128"/>
        </a:defRPr>
      </a:lvl8pPr>
      <a:lvl9pPr marL="2923452" algn="ctr" defTabSz="1174965" rtl="0" fontAlgn="base">
        <a:spcBef>
          <a:spcPct val="0"/>
        </a:spcBef>
        <a:spcAft>
          <a:spcPct val="0"/>
        </a:spcAft>
        <a:defRPr kumimoji="1" sz="55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441561" indent="-441561" algn="l" defTabSz="1174965" rtl="0" eaLnBrk="0" fontAlgn="base" hangingPunct="0">
        <a:spcBef>
          <a:spcPct val="20000"/>
        </a:spcBef>
        <a:spcAft>
          <a:spcPct val="0"/>
        </a:spcAft>
        <a:buChar char="•"/>
        <a:defRPr kumimoji="1" sz="4500">
          <a:solidFill>
            <a:schemeClr val="tx1"/>
          </a:solidFill>
          <a:latin typeface="+mn-lt"/>
          <a:ea typeface="+mn-ea"/>
          <a:cs typeface="+mn-cs"/>
        </a:defRPr>
      </a:lvl1pPr>
      <a:lvl2pPr marL="959256" indent="-367969" algn="l" defTabSz="1174965" rtl="0" eaLnBrk="0" fontAlgn="base" hangingPunct="0">
        <a:spcBef>
          <a:spcPct val="20000"/>
        </a:spcBef>
        <a:spcAft>
          <a:spcPct val="0"/>
        </a:spcAft>
        <a:buChar char="–"/>
        <a:defRPr kumimoji="1" sz="3700">
          <a:solidFill>
            <a:schemeClr val="tx1"/>
          </a:solidFill>
          <a:latin typeface="+mn-lt"/>
          <a:ea typeface="+mn-ea"/>
        </a:defRPr>
      </a:lvl2pPr>
      <a:lvl3pPr marL="1469340" indent="-294377" algn="l" defTabSz="1174965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</a:defRPr>
      </a:lvl3pPr>
      <a:lvl4pPr marL="2060626" indent="-294377" algn="l" defTabSz="1174965" rtl="0" eaLnBrk="0" fontAlgn="base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+mn-lt"/>
          <a:ea typeface="+mn-ea"/>
        </a:defRPr>
      </a:lvl4pPr>
      <a:lvl5pPr marL="2649377" indent="-296915" algn="l" defTabSz="1174965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5pPr>
      <a:lvl6pPr marL="3380241" indent="-296915" algn="l" defTabSz="1174965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6pPr>
      <a:lvl7pPr marL="4111107" indent="-296915" algn="l" defTabSz="1174965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7pPr>
      <a:lvl8pPr marL="4841967" indent="-296915" algn="l" defTabSz="1174965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8pPr>
      <a:lvl9pPr marL="5572829" indent="-296915" algn="l" defTabSz="1174965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461726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30865" algn="l" defTabSz="1461726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461726" algn="l" defTabSz="1461726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192588" algn="l" defTabSz="1461726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923452" algn="l" defTabSz="1461726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654313" algn="l" defTabSz="1461726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385177" algn="l" defTabSz="1461726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5116041" algn="l" defTabSz="1461726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846900" algn="l" defTabSz="1461726" rtl="0" eaLnBrk="1" latinLnBrk="0" hangingPunct="1"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>
            <a:grpSpLocks/>
          </p:cNvGrpSpPr>
          <p:nvPr/>
        </p:nvGrpSpPr>
        <p:grpSpPr bwMode="auto">
          <a:xfrm>
            <a:off x="7559438" y="427381"/>
            <a:ext cx="5432090" cy="5582325"/>
            <a:chOff x="5612525" y="965958"/>
            <a:chExt cx="3897236" cy="3199900"/>
          </a:xfrm>
        </p:grpSpPr>
        <p:sp>
          <p:nvSpPr>
            <p:cNvPr id="3" name="テキスト ボックス 2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3897236" cy="2848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3200" b="1" dirty="0">
                  <a:latin typeface="ＭＳ Ｐゴシック" charset="-128"/>
                </a:rPr>
                <a:t>スイング</a:t>
              </a:r>
              <a:r>
                <a:rPr lang="en-US" altLang="ja-JP" sz="3200" b="1" dirty="0">
                  <a:latin typeface="ＭＳ Ｐゴシック" charset="-128"/>
                </a:rPr>
                <a:t>POP-G</a:t>
              </a:r>
              <a:endParaRPr lang="en-US" altLang="ja-JP" sz="3200" b="1" dirty="0">
                <a:latin typeface="ＭＳ Ｐゴシック" charset="-128"/>
              </a:endParaRPr>
            </a:p>
          </p:txBody>
        </p:sp>
        <p:sp>
          <p:nvSpPr>
            <p:cNvPr id="5" name="テキスト ボックス 4"/>
            <p:cNvSpPr txBox="1">
              <a:spLocks noChangeArrowheads="1"/>
            </p:cNvSpPr>
            <p:nvPr/>
          </p:nvSpPr>
          <p:spPr bwMode="auto">
            <a:xfrm>
              <a:off x="5853820" y="1498911"/>
              <a:ext cx="3414645" cy="11402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defRPr/>
              </a:pPr>
              <a:r>
                <a:rPr lang="en-US" altLang="ja-JP" sz="22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PowerPoint</a:t>
              </a:r>
              <a:r>
                <a:rPr lang="ja-JP" altLang="en-US" sz="2200" dirty="0">
                  <a:latin typeface="ＭＳ Ｐゴシック" panose="020B0600070205080204" pitchFamily="50" charset="-128"/>
                  <a:ea typeface="ＭＳ Ｐゴシック" panose="020B0600070205080204" pitchFamily="50" charset="-128"/>
                </a:rPr>
                <a:t>のバージョンによっては数値に若干誤差が生じている場合がありますが、そのまま作成いただいて問題ございません。</a:t>
              </a:r>
              <a:endParaRPr lang="en-US" altLang="ja-JP" sz="22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6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2500987"/>
              <a:ext cx="3416181" cy="16648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sz="1000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2200" b="1" dirty="0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2200" dirty="0">
                  <a:latin typeface="ＭＳ Ｐゴシック" charset="-128"/>
                </a:rPr>
                <a:t>　</a:t>
              </a:r>
              <a:endParaRPr lang="en-US" altLang="ja-JP" sz="22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2200" dirty="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2200" dirty="0">
                  <a:latin typeface="ＭＳ Ｐゴシック" charset="-128"/>
                </a:rPr>
                <a:t>3mm</a:t>
              </a:r>
              <a:r>
                <a:rPr lang="ja-JP" altLang="en-US" sz="2200" dirty="0">
                  <a:latin typeface="ＭＳ Ｐゴシック" charset="-128"/>
                </a:rPr>
                <a:t>内側に配置してください。</a:t>
              </a:r>
              <a:endParaRPr lang="en-US" altLang="ja-JP" sz="2200" dirty="0">
                <a:latin typeface="ＭＳ Ｐゴシック" charset="-128"/>
              </a:endParaRPr>
            </a:p>
          </p:txBody>
        </p:sp>
      </p:grpSp>
      <p:pic>
        <p:nvPicPr>
          <p:cNvPr id="1033" name="Picture 9" descr="\\10.0.0.53\docs\HaNaMi\2015\販促応援REnovation\テンプレート修正\新テンプレート\スイングPOP\psd\SwingPOP_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7" y="1141"/>
            <a:ext cx="7427286" cy="13187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350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350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33</Words>
  <Application>Microsoft Office PowerPoint</Application>
  <PresentationFormat>ユーザー設定</PresentationFormat>
  <Paragraphs>5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17</cp:revision>
  <dcterms:created xsi:type="dcterms:W3CDTF">2011-04-13T05:25:09Z</dcterms:created>
  <dcterms:modified xsi:type="dcterms:W3CDTF">2015-10-14T08:32:22Z</dcterms:modified>
</cp:coreProperties>
</file>