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630863" cy="99695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553059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106115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659172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2212231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765287" algn="l" defTabSz="1106115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3318345" algn="l" defTabSz="1106115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871403" algn="l" defTabSz="1106115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4424458" algn="l" defTabSz="1106115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8" d="100"/>
          <a:sy n="58" d="100"/>
        </p:scale>
        <p:origin x="-3330" y="-90"/>
      </p:cViewPr>
      <p:guideLst>
        <p:guide orient="horz" pos="3141"/>
        <p:guide pos="17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55688" y="365125"/>
            <a:ext cx="10318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42D1D62-4918-4CC4-85FB-03FF00E0AA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04827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553059"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1106115"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659172"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2212231"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765287" algn="l" defTabSz="1106115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318345" algn="l" defTabSz="1106115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871403" algn="l" defTabSz="1106115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424458" algn="l" defTabSz="1106115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B7DF41A0-F5BE-4DB1-AD35-28C1CB4DE896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5688" y="365125"/>
            <a:ext cx="1031875" cy="1827213"/>
          </a:xfrm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22695" y="3097809"/>
            <a:ext cx="4785479" cy="213707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45385" y="5649314"/>
            <a:ext cx="3940095" cy="2547318"/>
          </a:xfrm>
        </p:spPr>
        <p:txBody>
          <a:bodyPr/>
          <a:lstStyle>
            <a:lvl1pPr marL="0" indent="0" algn="ctr">
              <a:buNone/>
              <a:defRPr/>
            </a:lvl1pPr>
            <a:lvl2pPr marL="553059" indent="0" algn="ctr">
              <a:buNone/>
              <a:defRPr/>
            </a:lvl2pPr>
            <a:lvl3pPr marL="1106115" indent="0" algn="ctr">
              <a:buNone/>
              <a:defRPr/>
            </a:lvl3pPr>
            <a:lvl4pPr marL="1659172" indent="0" algn="ctr">
              <a:buNone/>
              <a:defRPr/>
            </a:lvl4pPr>
            <a:lvl5pPr marL="2212231" indent="0" algn="ctr">
              <a:buNone/>
              <a:defRPr/>
            </a:lvl5pPr>
            <a:lvl6pPr marL="2765287" indent="0" algn="ctr">
              <a:buNone/>
              <a:defRPr/>
            </a:lvl6pPr>
            <a:lvl7pPr marL="3318345" indent="0" algn="ctr">
              <a:buNone/>
              <a:defRPr/>
            </a:lvl7pPr>
            <a:lvl8pPr marL="3871403" indent="0" algn="ctr">
              <a:buNone/>
              <a:defRPr/>
            </a:lvl8pPr>
            <a:lvl9pPr marL="4424458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02D60-E2BF-4364-B7B6-1228B3D649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24727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EA76B-08BB-4F4E-8BC2-A8BFF3D4BC5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9663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084347" y="401881"/>
            <a:ext cx="1266399" cy="850432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80122" y="401881"/>
            <a:ext cx="3643202" cy="850432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AF6F3-D8C4-4584-9FC3-FFBFCF4DA0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84695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51222-995D-4A9D-AA0B-2B7701CB92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6763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4498" y="6407026"/>
            <a:ext cx="4787156" cy="1980085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44498" y="4225998"/>
            <a:ext cx="4787156" cy="2181026"/>
          </a:xfrm>
        </p:spPr>
        <p:txBody>
          <a:bodyPr anchor="b"/>
          <a:lstStyle>
            <a:lvl1pPr marL="0" indent="0">
              <a:buNone/>
              <a:defRPr sz="2400"/>
            </a:lvl1pPr>
            <a:lvl2pPr marL="553059" indent="0">
              <a:buNone/>
              <a:defRPr sz="2100"/>
            </a:lvl2pPr>
            <a:lvl3pPr marL="1106115" indent="0">
              <a:buNone/>
              <a:defRPr sz="2000"/>
            </a:lvl3pPr>
            <a:lvl4pPr marL="1659172" indent="0">
              <a:buNone/>
              <a:defRPr sz="2000"/>
            </a:lvl4pPr>
            <a:lvl5pPr marL="2212231" indent="0">
              <a:buNone/>
              <a:defRPr sz="2000"/>
            </a:lvl5pPr>
            <a:lvl6pPr marL="2765287" indent="0">
              <a:buNone/>
              <a:defRPr sz="2000"/>
            </a:lvl6pPr>
            <a:lvl7pPr marL="3318345" indent="0">
              <a:buNone/>
              <a:defRPr sz="2000"/>
            </a:lvl7pPr>
            <a:lvl8pPr marL="3871403" indent="0">
              <a:buNone/>
              <a:defRPr sz="2000"/>
            </a:lvl8pPr>
            <a:lvl9pPr marL="4424458" indent="0">
              <a:buNone/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47796-06EC-4ABD-A2B7-6C75E891808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21031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80123" y="2327544"/>
            <a:ext cx="2453961" cy="6578655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895105" y="2327544"/>
            <a:ext cx="2455641" cy="6578655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EFA5A-C4B8-43B0-A3CD-48CE779C7FF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16416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1798" y="399788"/>
            <a:ext cx="5067272" cy="1661932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81797" y="2231262"/>
            <a:ext cx="2487511" cy="92934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53059" indent="0">
              <a:buNone/>
              <a:defRPr sz="2400" b="1"/>
            </a:lvl2pPr>
            <a:lvl3pPr marL="1106115" indent="0">
              <a:buNone/>
              <a:defRPr sz="2100" b="1"/>
            </a:lvl3pPr>
            <a:lvl4pPr marL="1659172" indent="0">
              <a:buNone/>
              <a:defRPr sz="2000" b="1"/>
            </a:lvl4pPr>
            <a:lvl5pPr marL="2212231" indent="0">
              <a:buNone/>
              <a:defRPr sz="2000" b="1"/>
            </a:lvl5pPr>
            <a:lvl6pPr marL="2765287" indent="0">
              <a:buNone/>
              <a:defRPr sz="2000" b="1"/>
            </a:lvl6pPr>
            <a:lvl7pPr marL="3318345" indent="0">
              <a:buNone/>
              <a:defRPr sz="2000" b="1"/>
            </a:lvl7pPr>
            <a:lvl8pPr marL="3871403" indent="0">
              <a:buNone/>
              <a:defRPr sz="2000" b="1"/>
            </a:lvl8pPr>
            <a:lvl9pPr marL="4424458" indent="0">
              <a:buNone/>
              <a:defRPr sz="20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81797" y="3160603"/>
            <a:ext cx="2487511" cy="57455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859884" y="2231262"/>
            <a:ext cx="2489187" cy="92934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53059" indent="0">
              <a:buNone/>
              <a:defRPr sz="2400" b="1"/>
            </a:lvl2pPr>
            <a:lvl3pPr marL="1106115" indent="0">
              <a:buNone/>
              <a:defRPr sz="2100" b="1"/>
            </a:lvl3pPr>
            <a:lvl4pPr marL="1659172" indent="0">
              <a:buNone/>
              <a:defRPr sz="2000" b="1"/>
            </a:lvl4pPr>
            <a:lvl5pPr marL="2212231" indent="0">
              <a:buNone/>
              <a:defRPr sz="2000" b="1"/>
            </a:lvl5pPr>
            <a:lvl6pPr marL="2765287" indent="0">
              <a:buNone/>
              <a:defRPr sz="2000" b="1"/>
            </a:lvl6pPr>
            <a:lvl7pPr marL="3318345" indent="0">
              <a:buNone/>
              <a:defRPr sz="2000" b="1"/>
            </a:lvl7pPr>
            <a:lvl8pPr marL="3871403" indent="0">
              <a:buNone/>
              <a:defRPr sz="2000" b="1"/>
            </a:lvl8pPr>
            <a:lvl9pPr marL="4424458" indent="0">
              <a:buNone/>
              <a:defRPr sz="20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859884" y="3160603"/>
            <a:ext cx="2489187" cy="57455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2A217-A27D-4787-A34C-572B3673669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952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1EBF7-53E6-4FA2-A2D4-20D9E71523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10335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59A07-8D0A-4044-9FEB-E38987460F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46417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1797" y="397694"/>
            <a:ext cx="1851794" cy="1689144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200682" y="397693"/>
            <a:ext cx="3148386" cy="8508506"/>
          </a:xfrm>
        </p:spPr>
        <p:txBody>
          <a:bodyPr/>
          <a:lstStyle>
            <a:lvl1pPr>
              <a:defRPr sz="3800"/>
            </a:lvl1pPr>
            <a:lvl2pPr>
              <a:defRPr sz="34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81797" y="2086839"/>
            <a:ext cx="1851794" cy="6819364"/>
          </a:xfrm>
        </p:spPr>
        <p:txBody>
          <a:bodyPr/>
          <a:lstStyle>
            <a:lvl1pPr marL="0" indent="0">
              <a:buNone/>
              <a:defRPr sz="2000"/>
            </a:lvl1pPr>
            <a:lvl2pPr marL="553059" indent="0">
              <a:buNone/>
              <a:defRPr sz="1400"/>
            </a:lvl2pPr>
            <a:lvl3pPr marL="1106115" indent="0">
              <a:buNone/>
              <a:defRPr sz="1300"/>
            </a:lvl3pPr>
            <a:lvl4pPr marL="1659172" indent="0">
              <a:buNone/>
              <a:defRPr sz="1000"/>
            </a:lvl4pPr>
            <a:lvl5pPr marL="2212231" indent="0">
              <a:buNone/>
              <a:defRPr sz="1000"/>
            </a:lvl5pPr>
            <a:lvl6pPr marL="2765287" indent="0">
              <a:buNone/>
              <a:defRPr sz="1000"/>
            </a:lvl6pPr>
            <a:lvl7pPr marL="3318345" indent="0">
              <a:buNone/>
              <a:defRPr sz="1000"/>
            </a:lvl7pPr>
            <a:lvl8pPr marL="3871403" indent="0">
              <a:buNone/>
              <a:defRPr sz="1000"/>
            </a:lvl8pPr>
            <a:lvl9pPr marL="4424458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37C78-5DB0-4187-AF9D-52AB467C2B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84029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03698" y="6978442"/>
            <a:ext cx="3378183" cy="824687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103698" y="891667"/>
            <a:ext cx="3378183" cy="5980027"/>
          </a:xfrm>
        </p:spPr>
        <p:txBody>
          <a:bodyPr/>
          <a:lstStyle>
            <a:lvl1pPr marL="0" indent="0">
              <a:buNone/>
              <a:defRPr sz="3800"/>
            </a:lvl1pPr>
            <a:lvl2pPr marL="553059" indent="0">
              <a:buNone/>
              <a:defRPr sz="3400"/>
            </a:lvl2pPr>
            <a:lvl3pPr marL="1106115" indent="0">
              <a:buNone/>
              <a:defRPr sz="2800"/>
            </a:lvl3pPr>
            <a:lvl4pPr marL="1659172" indent="0">
              <a:buNone/>
              <a:defRPr sz="2400"/>
            </a:lvl4pPr>
            <a:lvl5pPr marL="2212231" indent="0">
              <a:buNone/>
              <a:defRPr sz="2400"/>
            </a:lvl5pPr>
            <a:lvl6pPr marL="2765287" indent="0">
              <a:buNone/>
              <a:defRPr sz="2400"/>
            </a:lvl6pPr>
            <a:lvl7pPr marL="3318345" indent="0">
              <a:buNone/>
              <a:defRPr sz="2400"/>
            </a:lvl7pPr>
            <a:lvl8pPr marL="3871403" indent="0">
              <a:buNone/>
              <a:defRPr sz="2400"/>
            </a:lvl8pPr>
            <a:lvl9pPr marL="4424458" indent="0">
              <a:buNone/>
              <a:defRPr sz="24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03698" y="7803128"/>
            <a:ext cx="3378183" cy="1170051"/>
          </a:xfrm>
        </p:spPr>
        <p:txBody>
          <a:bodyPr/>
          <a:lstStyle>
            <a:lvl1pPr marL="0" indent="0">
              <a:buNone/>
              <a:defRPr sz="2000"/>
            </a:lvl1pPr>
            <a:lvl2pPr marL="553059" indent="0">
              <a:buNone/>
              <a:defRPr sz="1400"/>
            </a:lvl2pPr>
            <a:lvl3pPr marL="1106115" indent="0">
              <a:buNone/>
              <a:defRPr sz="1300"/>
            </a:lvl3pPr>
            <a:lvl4pPr marL="1659172" indent="0">
              <a:buNone/>
              <a:defRPr sz="1000"/>
            </a:lvl4pPr>
            <a:lvl5pPr marL="2212231" indent="0">
              <a:buNone/>
              <a:defRPr sz="1000"/>
            </a:lvl5pPr>
            <a:lvl6pPr marL="2765287" indent="0">
              <a:buNone/>
              <a:defRPr sz="1000"/>
            </a:lvl6pPr>
            <a:lvl7pPr marL="3318345" indent="0">
              <a:buNone/>
              <a:defRPr sz="1000"/>
            </a:lvl7pPr>
            <a:lvl8pPr marL="3871403" indent="0">
              <a:buNone/>
              <a:defRPr sz="1000"/>
            </a:lvl8pPr>
            <a:lvl9pPr marL="4424458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E18CC-F3B3-4A2E-97D3-BC6FC08718A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3422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0119" y="401879"/>
            <a:ext cx="5070628" cy="1661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070" tIns="44535" rIns="89070" bIns="445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0119" y="2327544"/>
            <a:ext cx="5070628" cy="6578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070" tIns="44535" rIns="89070" bIns="445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80121" y="9082023"/>
            <a:ext cx="1313362" cy="688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070" tIns="44535" rIns="89070" bIns="44535" numCol="1" anchor="t" anchorCtr="0" compatLnSpc="1">
            <a:prstTxWarp prst="textNoShape">
              <a:avLst/>
            </a:prstTxWarp>
          </a:bodyPr>
          <a:lstStyle>
            <a:lvl1pPr defTabSz="889118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3924" y="9082023"/>
            <a:ext cx="1783021" cy="688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070" tIns="44535" rIns="89070" bIns="44535" numCol="1" anchor="t" anchorCtr="0" compatLnSpc="1">
            <a:prstTxWarp prst="textNoShape">
              <a:avLst/>
            </a:prstTxWarp>
          </a:bodyPr>
          <a:lstStyle>
            <a:lvl1pPr algn="ctr" defTabSz="889118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7385" y="9082023"/>
            <a:ext cx="1313362" cy="688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070" tIns="44535" rIns="89070" bIns="44535" numCol="1" anchor="t" anchorCtr="0" compatLnSpc="1">
            <a:prstTxWarp prst="textNoShape">
              <a:avLst/>
            </a:prstTxWarp>
          </a:bodyPr>
          <a:lstStyle>
            <a:lvl1pPr algn="r" defTabSz="889118">
              <a:defRPr sz="1500" smtClean="0"/>
            </a:lvl1pPr>
          </a:lstStyle>
          <a:p>
            <a:pPr>
              <a:defRPr/>
            </a:pPr>
            <a:fld id="{757BB53B-3F02-4F2D-8A08-3C543EA95B7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89118" rtl="0" eaLnBrk="0" fontAlgn="base" hangingPunct="0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89118" rtl="0" eaLnBrk="0" fontAlgn="base" hangingPunct="0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889118" rtl="0" eaLnBrk="0" fontAlgn="base" hangingPunct="0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889118" rtl="0" eaLnBrk="0" fontAlgn="base" hangingPunct="0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889118" rtl="0" eaLnBrk="0" fontAlgn="base" hangingPunct="0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Arial" charset="0"/>
          <a:ea typeface="ＭＳ Ｐゴシック" charset="-128"/>
        </a:defRPr>
      </a:lvl5pPr>
      <a:lvl6pPr marL="553059" algn="ctr" defTabSz="889118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Arial" charset="0"/>
          <a:ea typeface="ＭＳ Ｐゴシック" charset="-128"/>
        </a:defRPr>
      </a:lvl6pPr>
      <a:lvl7pPr marL="1106115" algn="ctr" defTabSz="889118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Arial" charset="0"/>
          <a:ea typeface="ＭＳ Ｐゴシック" charset="-128"/>
        </a:defRPr>
      </a:lvl7pPr>
      <a:lvl8pPr marL="1659172" algn="ctr" defTabSz="889118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Arial" charset="0"/>
          <a:ea typeface="ＭＳ Ｐゴシック" charset="-128"/>
        </a:defRPr>
      </a:lvl8pPr>
      <a:lvl9pPr marL="2212231" algn="ctr" defTabSz="889118" rtl="0" fontAlgn="base">
        <a:spcBef>
          <a:spcPct val="0"/>
        </a:spcBef>
        <a:spcAft>
          <a:spcPct val="0"/>
        </a:spcAft>
        <a:defRPr kumimoji="1" sz="4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34137" indent="-334137" algn="l" defTabSz="889118" rtl="0" eaLnBrk="0" fontAlgn="base" hangingPunct="0">
        <a:spcBef>
          <a:spcPct val="20000"/>
        </a:spcBef>
        <a:spcAft>
          <a:spcPct val="0"/>
        </a:spcAft>
        <a:buChar char="•"/>
        <a:defRPr kumimoji="1" sz="3400">
          <a:solidFill>
            <a:schemeClr val="tx1"/>
          </a:solidFill>
          <a:latin typeface="+mn-lt"/>
          <a:ea typeface="+mn-ea"/>
          <a:cs typeface="+mn-cs"/>
        </a:defRPr>
      </a:lvl1pPr>
      <a:lvl2pPr marL="725887" indent="-278449" algn="l" defTabSz="889118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11877" indent="-222760" algn="l" defTabSz="889118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559314" indent="-222760" algn="l" defTabSz="889118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2004833" indent="-224681" algn="l" defTabSz="889118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557891" indent="-224681" algn="l" defTabSz="889118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3110951" indent="-224681" algn="l" defTabSz="889118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664007" indent="-224681" algn="l" defTabSz="889118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4217063" indent="-224681" algn="l" defTabSz="889118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0611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53059" algn="l" defTabSz="110611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115" algn="l" defTabSz="110611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59172" algn="l" defTabSz="110611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212231" algn="l" defTabSz="110611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65287" algn="l" defTabSz="110611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318345" algn="l" defTabSz="110611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71403" algn="l" defTabSz="110611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424458" algn="l" defTabSz="1106115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5730568" y="323056"/>
            <a:ext cx="4117893" cy="4219668"/>
            <a:chOff x="5612525" y="965958"/>
            <a:chExt cx="3897236" cy="3199900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80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400" b="1" dirty="0">
                  <a:latin typeface="ＭＳ Ｐゴシック" charset="-128"/>
                </a:rPr>
                <a:t>スイング</a:t>
              </a:r>
              <a:r>
                <a:rPr lang="en-US" altLang="ja-JP" sz="2400" b="1" dirty="0" smtClean="0">
                  <a:latin typeface="ＭＳ Ｐゴシック" charset="-128"/>
                </a:rPr>
                <a:t>POP-F</a:t>
              </a:r>
              <a:endParaRPr lang="en-US" altLang="ja-JP" sz="2400" b="1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498911"/>
              <a:ext cx="3414645" cy="1140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16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</a:t>
              </a:r>
              <a:r>
                <a:rPr lang="ja-JP" altLang="en-US" sz="16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若干誤差</a:t>
              </a:r>
              <a:r>
                <a:rPr lang="ja-JP" altLang="en-US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が生じている場合がありますが、その</a:t>
              </a:r>
              <a:r>
                <a:rPr lang="ja-JP" altLang="en-US" sz="16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まま作成</a:t>
              </a:r>
              <a:r>
                <a:rPr lang="ja-JP" altLang="en-US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いただいて問題ございません。</a:t>
              </a:r>
              <a:endPara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2500987"/>
              <a:ext cx="3416181" cy="1664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1600" dirty="0">
                  <a:latin typeface="ＭＳ Ｐゴシック" charset="-128"/>
                </a:rPr>
                <a:t>　</a:t>
              </a:r>
              <a:endParaRPr lang="en-US" altLang="ja-JP" sz="16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1600" dirty="0">
                  <a:latin typeface="ＭＳ Ｐゴシック" charset="-128"/>
                </a:rPr>
                <a:t>3mm</a:t>
              </a:r>
              <a:r>
                <a:rPr lang="ja-JP" altLang="en-US" sz="1600" dirty="0">
                  <a:latin typeface="ＭＳ Ｐゴシック" charset="-128"/>
                </a:rPr>
                <a:t>内側に配置してください。</a:t>
              </a:r>
              <a:endParaRPr lang="en-US" altLang="ja-JP" sz="1600" dirty="0">
                <a:latin typeface="ＭＳ Ｐゴシック" charset="-128"/>
              </a:endParaRPr>
            </a:p>
          </p:txBody>
        </p:sp>
      </p:grpSp>
      <p:pic>
        <p:nvPicPr>
          <p:cNvPr id="1031" name="Picture 7" descr="\\10.0.0.53\docs\HaNaMi\2015\販促応援REnovation\テンプレート修正\新テンプレート\スイングPOP\psd\SwingPOP_F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6" y="2158"/>
            <a:ext cx="5630307" cy="9967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35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35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33</Words>
  <Application>Microsoft Office PowerPoint</Application>
  <PresentationFormat>ユーザー設定</PresentationFormat>
  <Paragraphs>5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16</cp:revision>
  <dcterms:created xsi:type="dcterms:W3CDTF">2011-04-13T05:25:09Z</dcterms:created>
  <dcterms:modified xsi:type="dcterms:W3CDTF">2015-10-14T08:29:38Z</dcterms:modified>
</cp:coreProperties>
</file>