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30638" cy="7251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92909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85816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78724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71633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964540" algn="l" defTabSz="785816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357449" algn="l" defTabSz="785816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750357" algn="l" defTabSz="785816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143264" algn="l" defTabSz="785816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3540" y="-90"/>
      </p:cViewPr>
      <p:guideLst>
        <p:guide orient="horz" pos="2285"/>
        <p:guide pos="12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9025" y="365125"/>
            <a:ext cx="9652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92909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85816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178724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571633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964540" algn="l" defTabSz="785816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2357449" algn="l" defTabSz="785816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2750357" algn="l" defTabSz="785816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3143264" algn="l" defTabSz="785816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9025" y="365125"/>
            <a:ext cx="965200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7556" y="2253311"/>
            <a:ext cx="3255529" cy="1554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5110" y="4109246"/>
            <a:ext cx="2680420" cy="1852890"/>
          </a:xfrm>
        </p:spPr>
        <p:txBody>
          <a:bodyPr/>
          <a:lstStyle>
            <a:lvl1pPr marL="0" indent="0" algn="ctr">
              <a:buNone/>
              <a:defRPr/>
            </a:lvl1pPr>
            <a:lvl2pPr marL="392909" indent="0" algn="ctr">
              <a:buNone/>
              <a:defRPr/>
            </a:lvl2pPr>
            <a:lvl3pPr marL="785816" indent="0" algn="ctr">
              <a:buNone/>
              <a:defRPr/>
            </a:lvl3pPr>
            <a:lvl4pPr marL="1178724" indent="0" algn="ctr">
              <a:buNone/>
              <a:defRPr/>
            </a:lvl4pPr>
            <a:lvl5pPr marL="1571633" indent="0" algn="ctr">
              <a:buNone/>
              <a:defRPr/>
            </a:lvl5pPr>
            <a:lvl6pPr marL="1964540" indent="0" algn="ctr">
              <a:buNone/>
              <a:defRPr/>
            </a:lvl6pPr>
            <a:lvl7pPr marL="2357449" indent="0" algn="ctr">
              <a:buNone/>
              <a:defRPr/>
            </a:lvl7pPr>
            <a:lvl8pPr marL="2750357" indent="0" algn="ctr">
              <a:buNone/>
              <a:defRPr/>
            </a:lvl8pPr>
            <a:lvl9pPr marL="3143264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78553" y="292323"/>
            <a:ext cx="861523" cy="618594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90565" y="292323"/>
            <a:ext cx="2478446" cy="618594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2389" y="4660397"/>
            <a:ext cx="3256670" cy="1440291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2389" y="3073942"/>
            <a:ext cx="3256670" cy="1586453"/>
          </a:xfrm>
        </p:spPr>
        <p:txBody>
          <a:bodyPr anchor="b"/>
          <a:lstStyle>
            <a:lvl1pPr marL="0" indent="0">
              <a:buNone/>
              <a:defRPr sz="1700"/>
            </a:lvl1pPr>
            <a:lvl2pPr marL="392909" indent="0">
              <a:buNone/>
              <a:defRPr sz="1500"/>
            </a:lvl2pPr>
            <a:lvl3pPr marL="785816" indent="0">
              <a:buNone/>
              <a:defRPr sz="1400"/>
            </a:lvl3pPr>
            <a:lvl4pPr marL="1178724" indent="0">
              <a:buNone/>
              <a:defRPr sz="1400"/>
            </a:lvl4pPr>
            <a:lvl5pPr marL="1571633" indent="0">
              <a:buNone/>
              <a:defRPr sz="1400"/>
            </a:lvl5pPr>
            <a:lvl6pPr marL="1964540" indent="0">
              <a:buNone/>
              <a:defRPr sz="1400"/>
            </a:lvl6pPr>
            <a:lvl7pPr marL="2357449" indent="0">
              <a:buNone/>
              <a:defRPr sz="1400"/>
            </a:lvl7pPr>
            <a:lvl8pPr marL="2750357" indent="0">
              <a:buNone/>
              <a:defRPr sz="1400"/>
            </a:lvl8pPr>
            <a:lvl9pPr marL="3143264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90565" y="1693029"/>
            <a:ext cx="1669413" cy="4785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69520" y="1693029"/>
            <a:ext cx="1670556" cy="4785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705" y="290801"/>
            <a:ext cx="3447231" cy="120887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1704" y="1622994"/>
            <a:ext cx="1692237" cy="6759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92909" indent="0">
              <a:buNone/>
              <a:defRPr sz="1700" b="1"/>
            </a:lvl2pPr>
            <a:lvl3pPr marL="785816" indent="0">
              <a:buNone/>
              <a:defRPr sz="1500" b="1"/>
            </a:lvl3pPr>
            <a:lvl4pPr marL="1178724" indent="0">
              <a:buNone/>
              <a:defRPr sz="1400" b="1"/>
            </a:lvl4pPr>
            <a:lvl5pPr marL="1571633" indent="0">
              <a:buNone/>
              <a:defRPr sz="1400" b="1"/>
            </a:lvl5pPr>
            <a:lvl6pPr marL="1964540" indent="0">
              <a:buNone/>
              <a:defRPr sz="1400" b="1"/>
            </a:lvl6pPr>
            <a:lvl7pPr marL="2357449" indent="0">
              <a:buNone/>
              <a:defRPr sz="1400" b="1"/>
            </a:lvl7pPr>
            <a:lvl8pPr marL="2750357" indent="0">
              <a:buNone/>
              <a:defRPr sz="1400" b="1"/>
            </a:lvl8pPr>
            <a:lvl9pPr marL="3143264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1704" y="2298986"/>
            <a:ext cx="1692237" cy="4179281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945559" y="1622994"/>
            <a:ext cx="1693377" cy="6759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92909" indent="0">
              <a:buNone/>
              <a:defRPr sz="1700" b="1"/>
            </a:lvl2pPr>
            <a:lvl3pPr marL="785816" indent="0">
              <a:buNone/>
              <a:defRPr sz="1500" b="1"/>
            </a:lvl3pPr>
            <a:lvl4pPr marL="1178724" indent="0">
              <a:buNone/>
              <a:defRPr sz="1400" b="1"/>
            </a:lvl4pPr>
            <a:lvl5pPr marL="1571633" indent="0">
              <a:buNone/>
              <a:defRPr sz="1400" b="1"/>
            </a:lvl5pPr>
            <a:lvl6pPr marL="1964540" indent="0">
              <a:buNone/>
              <a:defRPr sz="1400" b="1"/>
            </a:lvl6pPr>
            <a:lvl7pPr marL="2357449" indent="0">
              <a:buNone/>
              <a:defRPr sz="1400" b="1"/>
            </a:lvl7pPr>
            <a:lvl8pPr marL="2750357" indent="0">
              <a:buNone/>
              <a:defRPr sz="1400" b="1"/>
            </a:lvl8pPr>
            <a:lvl9pPr marL="3143264" indent="0">
              <a:buNone/>
              <a:defRPr sz="14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945559" y="2298986"/>
            <a:ext cx="1693377" cy="4179281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704" y="289278"/>
            <a:ext cx="1259763" cy="1228664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97109" y="289277"/>
            <a:ext cx="2141826" cy="6188990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1704" y="1517942"/>
            <a:ext cx="1259763" cy="4960327"/>
          </a:xfrm>
        </p:spPr>
        <p:txBody>
          <a:bodyPr/>
          <a:lstStyle>
            <a:lvl1pPr marL="0" indent="0">
              <a:buNone/>
              <a:defRPr sz="1400"/>
            </a:lvl1pPr>
            <a:lvl2pPr marL="392909" indent="0">
              <a:buNone/>
              <a:defRPr sz="1000"/>
            </a:lvl2pPr>
            <a:lvl3pPr marL="785816" indent="0">
              <a:buNone/>
              <a:defRPr sz="900"/>
            </a:lvl3pPr>
            <a:lvl4pPr marL="1178724" indent="0">
              <a:buNone/>
              <a:defRPr sz="700"/>
            </a:lvl4pPr>
            <a:lvl5pPr marL="1571633" indent="0">
              <a:buNone/>
              <a:defRPr sz="700"/>
            </a:lvl5pPr>
            <a:lvl6pPr marL="1964540" indent="0">
              <a:buNone/>
              <a:defRPr sz="700"/>
            </a:lvl6pPr>
            <a:lvl7pPr marL="2357449" indent="0">
              <a:buNone/>
              <a:defRPr sz="700"/>
            </a:lvl7pPr>
            <a:lvl8pPr marL="2750357" indent="0">
              <a:buNone/>
              <a:defRPr sz="700"/>
            </a:lvl8pPr>
            <a:lvl9pPr marL="3143264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38" y="5076039"/>
            <a:ext cx="2298155" cy="599868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50838" y="648588"/>
            <a:ext cx="2298155" cy="4349803"/>
          </a:xfrm>
        </p:spPr>
        <p:txBody>
          <a:bodyPr/>
          <a:lstStyle>
            <a:lvl1pPr marL="0" indent="0">
              <a:buNone/>
              <a:defRPr sz="2700"/>
            </a:lvl1pPr>
            <a:lvl2pPr marL="392909" indent="0">
              <a:buNone/>
              <a:defRPr sz="2400"/>
            </a:lvl2pPr>
            <a:lvl3pPr marL="785816" indent="0">
              <a:buNone/>
              <a:defRPr sz="2000"/>
            </a:lvl3pPr>
            <a:lvl4pPr marL="1178724" indent="0">
              <a:buNone/>
              <a:defRPr sz="1700"/>
            </a:lvl4pPr>
            <a:lvl5pPr marL="1571633" indent="0">
              <a:buNone/>
              <a:defRPr sz="1700"/>
            </a:lvl5pPr>
            <a:lvl6pPr marL="1964540" indent="0">
              <a:buNone/>
              <a:defRPr sz="1700"/>
            </a:lvl6pPr>
            <a:lvl7pPr marL="2357449" indent="0">
              <a:buNone/>
              <a:defRPr sz="1700"/>
            </a:lvl7pPr>
            <a:lvl8pPr marL="2750357" indent="0">
              <a:buNone/>
              <a:defRPr sz="1700"/>
            </a:lvl8pPr>
            <a:lvl9pPr marL="3143264" indent="0">
              <a:buNone/>
              <a:defRPr sz="17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0838" y="5675906"/>
            <a:ext cx="2298155" cy="851082"/>
          </a:xfrm>
        </p:spPr>
        <p:txBody>
          <a:bodyPr/>
          <a:lstStyle>
            <a:lvl1pPr marL="0" indent="0">
              <a:buNone/>
              <a:defRPr sz="1400"/>
            </a:lvl1pPr>
            <a:lvl2pPr marL="392909" indent="0">
              <a:buNone/>
              <a:defRPr sz="1000"/>
            </a:lvl2pPr>
            <a:lvl3pPr marL="785816" indent="0">
              <a:buNone/>
              <a:defRPr sz="900"/>
            </a:lvl3pPr>
            <a:lvl4pPr marL="1178724" indent="0">
              <a:buNone/>
              <a:defRPr sz="700"/>
            </a:lvl4pPr>
            <a:lvl5pPr marL="1571633" indent="0">
              <a:buNone/>
              <a:defRPr sz="700"/>
            </a:lvl5pPr>
            <a:lvl6pPr marL="1964540" indent="0">
              <a:buNone/>
              <a:defRPr sz="700"/>
            </a:lvl6pPr>
            <a:lvl7pPr marL="2357449" indent="0">
              <a:buNone/>
              <a:defRPr sz="700"/>
            </a:lvl7pPr>
            <a:lvl8pPr marL="2750357" indent="0">
              <a:buNone/>
              <a:defRPr sz="700"/>
            </a:lvl8pPr>
            <a:lvl9pPr marL="3143264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63" y="292322"/>
            <a:ext cx="3449514" cy="120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278" tIns="31639" rIns="63278" bIns="316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63" y="1693029"/>
            <a:ext cx="3449514" cy="478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278" tIns="31639" rIns="63278" bIns="316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64" y="6606159"/>
            <a:ext cx="893471" cy="50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278" tIns="31639" rIns="63278" bIns="31639" numCol="1" anchor="t" anchorCtr="0" compatLnSpc="1">
            <a:prstTxWarp prst="textNoShape">
              <a:avLst/>
            </a:prstTxWarp>
          </a:bodyPr>
          <a:lstStyle>
            <a:lvl1pPr defTabSz="631655">
              <a:defRPr sz="11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8832" y="6606159"/>
            <a:ext cx="1212977" cy="50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278" tIns="31639" rIns="63278" bIns="31639" numCol="1" anchor="t" anchorCtr="0" compatLnSpc="1">
            <a:prstTxWarp prst="textNoShape">
              <a:avLst/>
            </a:prstTxWarp>
          </a:bodyPr>
          <a:lstStyle>
            <a:lvl1pPr algn="ctr" defTabSz="631655">
              <a:defRPr sz="11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46605" y="6606159"/>
            <a:ext cx="893471" cy="50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278" tIns="31639" rIns="63278" bIns="31639" numCol="1" anchor="t" anchorCtr="0" compatLnSpc="1">
            <a:prstTxWarp prst="textNoShape">
              <a:avLst/>
            </a:prstTxWarp>
          </a:bodyPr>
          <a:lstStyle>
            <a:lvl1pPr algn="r" defTabSz="631655">
              <a:defRPr sz="11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165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165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3165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3165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3165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5pPr>
      <a:lvl6pPr marL="392909" algn="ctr" defTabSz="63165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6pPr>
      <a:lvl7pPr marL="785816" algn="ctr" defTabSz="63165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7pPr>
      <a:lvl8pPr marL="1178724" algn="ctr" defTabSz="63165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8pPr>
      <a:lvl9pPr marL="1571633" algn="ctr" defTabSz="63165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7381" indent="-237381" algn="l" defTabSz="631655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515691" indent="-197818" algn="l" defTabSz="631655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89910" indent="-158255" algn="l" defTabSz="631655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107782" indent="-158255" algn="l" defTabSz="631655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424292" indent="-159620" algn="l" defTabSz="631655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1817200" indent="-159620" algn="l" defTabSz="63165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210110" indent="-159620" algn="l" defTabSz="63165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2603017" indent="-159620" algn="l" defTabSz="63165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2995924" indent="-159620" algn="l" defTabSz="63165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92909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6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78724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71633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64540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57449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50357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43264" algn="l" defTabSz="785816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898466" y="234987"/>
            <a:ext cx="2801375" cy="2808039"/>
            <a:chOff x="5612525" y="965958"/>
            <a:chExt cx="3897236" cy="2927486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7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700" b="1" dirty="0">
                  <a:latin typeface="ＭＳ Ｐゴシック" charset="-128"/>
                </a:rPr>
                <a:t>スイング</a:t>
              </a:r>
              <a:r>
                <a:rPr lang="en-US" altLang="ja-JP" sz="1700" b="1" dirty="0" smtClean="0">
                  <a:latin typeface="ＭＳ Ｐゴシック" charset="-128"/>
                </a:rPr>
                <a:t>POP-E</a:t>
              </a:r>
              <a:endParaRPr lang="en-US" altLang="ja-JP" sz="17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228573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  <p:pic>
        <p:nvPicPr>
          <p:cNvPr id="1030" name="Picture 6" descr="\\10.0.0.53\docs\HaNaMi\2015\販促応援REnovation\テンプレート修正\新テンプレート\スイングPOP\psd\SwingPOP_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3830176" cy="725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2015-10-14T08:27:55Z</dcterms:modified>
</cp:coreProperties>
</file>