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751138" cy="61706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16326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632651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948977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265303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581628" algn="l" defTabSz="632651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897954" algn="l" defTabSz="632651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14280" algn="l" defTabSz="632651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30605" algn="l" defTabSz="632651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3780" y="-102"/>
      </p:cViewPr>
      <p:guideLst>
        <p:guide orient="horz" pos="1944"/>
        <p:guide pos="8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365125"/>
            <a:ext cx="8159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2D1D62-4918-4CC4-85FB-03FF00E0AA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48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16326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632651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948977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265303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581628" algn="l" defTabSz="632651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6pPr>
    <a:lvl7pPr marL="1897954" algn="l" defTabSz="632651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7pPr>
    <a:lvl8pPr marL="2214280" algn="l" defTabSz="632651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8pPr>
    <a:lvl9pPr marL="2530605" algn="l" defTabSz="632651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7DF41A0-F5BE-4DB1-AD35-28C1CB4DE89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365125"/>
            <a:ext cx="815975" cy="1827213"/>
          </a:xfrm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6520" y="1917386"/>
            <a:ext cx="2338099" cy="13227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3040" y="3496638"/>
            <a:ext cx="1925059" cy="1576660"/>
          </a:xfrm>
        </p:spPr>
        <p:txBody>
          <a:bodyPr/>
          <a:lstStyle>
            <a:lvl1pPr marL="0" indent="0" algn="ctr">
              <a:buNone/>
              <a:defRPr/>
            </a:lvl1pPr>
            <a:lvl2pPr marL="316326" indent="0" algn="ctr">
              <a:buNone/>
              <a:defRPr/>
            </a:lvl2pPr>
            <a:lvl3pPr marL="632651" indent="0" algn="ctr">
              <a:buNone/>
              <a:defRPr/>
            </a:lvl3pPr>
            <a:lvl4pPr marL="948977" indent="0" algn="ctr">
              <a:buNone/>
              <a:defRPr/>
            </a:lvl4pPr>
            <a:lvl5pPr marL="1265303" indent="0" algn="ctr">
              <a:buNone/>
              <a:defRPr/>
            </a:lvl5pPr>
            <a:lvl6pPr marL="1581628" indent="0" algn="ctr">
              <a:buNone/>
              <a:defRPr/>
            </a:lvl6pPr>
            <a:lvl7pPr marL="1897954" indent="0" algn="ctr">
              <a:buNone/>
              <a:defRPr/>
            </a:lvl7pPr>
            <a:lvl8pPr marL="2214280" indent="0" algn="ctr">
              <a:buNone/>
              <a:defRPr/>
            </a:lvl8pPr>
            <a:lvl9pPr marL="2530605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2D60-E2BF-4364-B7B6-1228B3D649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472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A76B-08BB-4F4E-8BC2-A8BFF3D4BC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966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995538" y="248743"/>
            <a:ext cx="618740" cy="52637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36862" y="248743"/>
            <a:ext cx="1780003" cy="52637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F6F3-D8C4-4584-9FC3-FFBFCF4DA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469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1222-995D-4A9D-AA0B-2B7701CB9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76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7174" y="3965623"/>
            <a:ext cx="2338918" cy="1225572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7174" y="2615677"/>
            <a:ext cx="2338918" cy="1349944"/>
          </a:xfrm>
        </p:spPr>
        <p:txBody>
          <a:bodyPr anchor="b"/>
          <a:lstStyle>
            <a:lvl1pPr marL="0" indent="0">
              <a:buNone/>
              <a:defRPr sz="1400"/>
            </a:lvl1pPr>
            <a:lvl2pPr marL="316326" indent="0">
              <a:buNone/>
              <a:defRPr sz="1200"/>
            </a:lvl2pPr>
            <a:lvl3pPr marL="632651" indent="0">
              <a:buNone/>
              <a:defRPr sz="1100"/>
            </a:lvl3pPr>
            <a:lvl4pPr marL="948977" indent="0">
              <a:buNone/>
              <a:defRPr sz="1100"/>
            </a:lvl4pPr>
            <a:lvl5pPr marL="1265303" indent="0">
              <a:buNone/>
              <a:defRPr sz="1100"/>
            </a:lvl5pPr>
            <a:lvl6pPr marL="1581628" indent="0">
              <a:buNone/>
              <a:defRPr sz="1100"/>
            </a:lvl6pPr>
            <a:lvl7pPr marL="1897954" indent="0">
              <a:buNone/>
              <a:defRPr sz="1100"/>
            </a:lvl7pPr>
            <a:lvl8pPr marL="2214280" indent="0">
              <a:buNone/>
              <a:defRPr sz="1100"/>
            </a:lvl8pPr>
            <a:lvl9pPr marL="2530605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47796-06EC-4ABD-A2B7-6C75E89180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03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36862" y="1440632"/>
            <a:ext cx="1198961" cy="4071852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414496" y="1440632"/>
            <a:ext cx="1199782" cy="4071852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FA5A-C4B8-43B0-A3CD-48CE779C7F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641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681" y="247448"/>
            <a:ext cx="2475778" cy="102865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7680" y="1381037"/>
            <a:ext cx="1215353" cy="575216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6326" indent="0">
              <a:buNone/>
              <a:defRPr sz="1400" b="1"/>
            </a:lvl2pPr>
            <a:lvl3pPr marL="632651" indent="0">
              <a:buNone/>
              <a:defRPr sz="1200" b="1"/>
            </a:lvl3pPr>
            <a:lvl4pPr marL="948977" indent="0">
              <a:buNone/>
              <a:defRPr sz="1100" b="1"/>
            </a:lvl4pPr>
            <a:lvl5pPr marL="1265303" indent="0">
              <a:buNone/>
              <a:defRPr sz="1100" b="1"/>
            </a:lvl5pPr>
            <a:lvl6pPr marL="1581628" indent="0">
              <a:buNone/>
              <a:defRPr sz="1100" b="1"/>
            </a:lvl6pPr>
            <a:lvl7pPr marL="1897954" indent="0">
              <a:buNone/>
              <a:defRPr sz="1100" b="1"/>
            </a:lvl7pPr>
            <a:lvl8pPr marL="2214280" indent="0">
              <a:buNone/>
              <a:defRPr sz="1100" b="1"/>
            </a:lvl8pPr>
            <a:lvl9pPr marL="2530605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37680" y="1956252"/>
            <a:ext cx="1215353" cy="355623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397287" y="1381037"/>
            <a:ext cx="1216172" cy="575216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6326" indent="0">
              <a:buNone/>
              <a:defRPr sz="1400" b="1"/>
            </a:lvl2pPr>
            <a:lvl3pPr marL="632651" indent="0">
              <a:buNone/>
              <a:defRPr sz="1200" b="1"/>
            </a:lvl3pPr>
            <a:lvl4pPr marL="948977" indent="0">
              <a:buNone/>
              <a:defRPr sz="1100" b="1"/>
            </a:lvl4pPr>
            <a:lvl5pPr marL="1265303" indent="0">
              <a:buNone/>
              <a:defRPr sz="1100" b="1"/>
            </a:lvl5pPr>
            <a:lvl6pPr marL="1581628" indent="0">
              <a:buNone/>
              <a:defRPr sz="1100" b="1"/>
            </a:lvl6pPr>
            <a:lvl7pPr marL="1897954" indent="0">
              <a:buNone/>
              <a:defRPr sz="1100" b="1"/>
            </a:lvl7pPr>
            <a:lvl8pPr marL="2214280" indent="0">
              <a:buNone/>
              <a:defRPr sz="1100" b="1"/>
            </a:lvl8pPr>
            <a:lvl9pPr marL="2530605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397287" y="1956252"/>
            <a:ext cx="1216172" cy="355623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A217-A27D-4787-A34C-572B367366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95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1EBF7-53E6-4FA2-A2D4-20D9E71523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033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59A07-8D0A-4044-9FEB-E38987460F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641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680" y="246152"/>
            <a:ext cx="904753" cy="1045494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213" y="246152"/>
            <a:ext cx="1538245" cy="526633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7680" y="1291646"/>
            <a:ext cx="904753" cy="4220839"/>
          </a:xfrm>
        </p:spPr>
        <p:txBody>
          <a:bodyPr/>
          <a:lstStyle>
            <a:lvl1pPr marL="0" indent="0">
              <a:buNone/>
              <a:defRPr sz="1100"/>
            </a:lvl1pPr>
            <a:lvl2pPr marL="316326" indent="0">
              <a:buNone/>
              <a:defRPr sz="800"/>
            </a:lvl2pPr>
            <a:lvl3pPr marL="632651" indent="0">
              <a:buNone/>
              <a:defRPr sz="700"/>
            </a:lvl3pPr>
            <a:lvl4pPr marL="948977" indent="0">
              <a:buNone/>
              <a:defRPr sz="600"/>
            </a:lvl4pPr>
            <a:lvl5pPr marL="1265303" indent="0">
              <a:buNone/>
              <a:defRPr sz="600"/>
            </a:lvl5pPr>
            <a:lvl6pPr marL="1581628" indent="0">
              <a:buNone/>
              <a:defRPr sz="600"/>
            </a:lvl6pPr>
            <a:lvl7pPr marL="1897954" indent="0">
              <a:buNone/>
              <a:defRPr sz="600"/>
            </a:lvl7pPr>
            <a:lvl8pPr marL="2214280" indent="0">
              <a:buNone/>
              <a:defRPr sz="600"/>
            </a:lvl8pPr>
            <a:lvl9pPr marL="2530605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7C78-5DB0-4187-AF9D-52AB467C2B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402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246" y="4319300"/>
            <a:ext cx="1650519" cy="510439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39246" y="551896"/>
            <a:ext cx="1650519" cy="3701332"/>
          </a:xfrm>
        </p:spPr>
        <p:txBody>
          <a:bodyPr/>
          <a:lstStyle>
            <a:lvl1pPr marL="0" indent="0">
              <a:buNone/>
              <a:defRPr sz="2200"/>
            </a:lvl1pPr>
            <a:lvl2pPr marL="316326" indent="0">
              <a:buNone/>
              <a:defRPr sz="1900"/>
            </a:lvl2pPr>
            <a:lvl3pPr marL="632651" indent="0">
              <a:buNone/>
              <a:defRPr sz="1600"/>
            </a:lvl3pPr>
            <a:lvl4pPr marL="948977" indent="0">
              <a:buNone/>
              <a:defRPr sz="1400"/>
            </a:lvl4pPr>
            <a:lvl5pPr marL="1265303" indent="0">
              <a:buNone/>
              <a:defRPr sz="1400"/>
            </a:lvl5pPr>
            <a:lvl6pPr marL="1581628" indent="0">
              <a:buNone/>
              <a:defRPr sz="1400"/>
            </a:lvl6pPr>
            <a:lvl7pPr marL="1897954" indent="0">
              <a:buNone/>
              <a:defRPr sz="1400"/>
            </a:lvl7pPr>
            <a:lvl8pPr marL="2214280" indent="0">
              <a:buNone/>
              <a:defRPr sz="1400"/>
            </a:lvl8pPr>
            <a:lvl9pPr marL="2530605" indent="0">
              <a:buNone/>
              <a:defRPr sz="14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9246" y="4829739"/>
            <a:ext cx="1650519" cy="724202"/>
          </a:xfrm>
        </p:spPr>
        <p:txBody>
          <a:bodyPr/>
          <a:lstStyle>
            <a:lvl1pPr marL="0" indent="0">
              <a:buNone/>
              <a:defRPr sz="1100"/>
            </a:lvl1pPr>
            <a:lvl2pPr marL="316326" indent="0">
              <a:buNone/>
              <a:defRPr sz="800"/>
            </a:lvl2pPr>
            <a:lvl3pPr marL="632651" indent="0">
              <a:buNone/>
              <a:defRPr sz="700"/>
            </a:lvl3pPr>
            <a:lvl4pPr marL="948977" indent="0">
              <a:buNone/>
              <a:defRPr sz="600"/>
            </a:lvl4pPr>
            <a:lvl5pPr marL="1265303" indent="0">
              <a:buNone/>
              <a:defRPr sz="600"/>
            </a:lvl5pPr>
            <a:lvl6pPr marL="1581628" indent="0">
              <a:buNone/>
              <a:defRPr sz="600"/>
            </a:lvl6pPr>
            <a:lvl7pPr marL="1897954" indent="0">
              <a:buNone/>
              <a:defRPr sz="600"/>
            </a:lvl7pPr>
            <a:lvl8pPr marL="2214280" indent="0">
              <a:buNone/>
              <a:defRPr sz="600"/>
            </a:lvl8pPr>
            <a:lvl9pPr marL="2530605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18CC-F3B3-4A2E-97D3-BC6FC08718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34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6861" y="248742"/>
            <a:ext cx="2477417" cy="1028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944" tIns="25472" rIns="50944" bIns="2547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6861" y="1440632"/>
            <a:ext cx="2477417" cy="4071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944" tIns="25472" rIns="50944" bIns="254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6861" y="5621309"/>
            <a:ext cx="641685" cy="426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944" tIns="25472" rIns="50944" bIns="25472" numCol="1" anchor="t" anchorCtr="0" compatLnSpc="1">
            <a:prstTxWarp prst="textNoShape">
              <a:avLst/>
            </a:prstTxWarp>
          </a:bodyPr>
          <a:lstStyle>
            <a:lvl1pPr defTabSz="508538">
              <a:defRPr sz="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39994" y="5621309"/>
            <a:ext cx="871152" cy="426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944" tIns="25472" rIns="50944" bIns="25472" numCol="1" anchor="t" anchorCtr="0" compatLnSpc="1">
            <a:prstTxWarp prst="textNoShape">
              <a:avLst/>
            </a:prstTxWarp>
          </a:bodyPr>
          <a:lstStyle>
            <a:lvl1pPr algn="ctr" defTabSz="508538">
              <a:defRPr sz="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72592" y="5621309"/>
            <a:ext cx="641685" cy="426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944" tIns="25472" rIns="50944" bIns="25472" numCol="1" anchor="t" anchorCtr="0" compatLnSpc="1">
            <a:prstTxWarp prst="textNoShape">
              <a:avLst/>
            </a:prstTxWarp>
          </a:bodyPr>
          <a:lstStyle>
            <a:lvl1pPr algn="r" defTabSz="508538">
              <a:defRPr sz="900" smtClean="0"/>
            </a:lvl1pPr>
          </a:lstStyle>
          <a:p>
            <a:pPr>
              <a:defRPr/>
            </a:pPr>
            <a:fld id="{757BB53B-3F02-4F2D-8A08-3C543EA95B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853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853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0853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0853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0853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5pPr>
      <a:lvl6pPr marL="316326" algn="ctr" defTabSz="50853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6pPr>
      <a:lvl7pPr marL="632651" algn="ctr" defTabSz="50853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7pPr>
      <a:lvl8pPr marL="948977" algn="ctr" defTabSz="50853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8pPr>
      <a:lvl9pPr marL="1265303" algn="ctr" defTabSz="50853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1113" indent="-191113" algn="l" defTabSz="508538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15177" indent="-159261" algn="l" defTabSz="508538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2pPr>
      <a:lvl3pPr marL="635947" indent="-127409" algn="l" defTabSz="508538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891862" indent="-127409" algn="l" defTabSz="508538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146681" indent="-128508" algn="l" defTabSz="508538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1463006" indent="-128508" algn="l" defTabSz="508538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1779333" indent="-128508" algn="l" defTabSz="508538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2095658" indent="-128508" algn="l" defTabSz="508538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2411983" indent="-128508" algn="l" defTabSz="508538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32651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6326" algn="l" defTabSz="632651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32651" algn="l" defTabSz="632651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48977" algn="l" defTabSz="632651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65303" algn="l" defTabSz="632651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81628" algn="l" defTabSz="632651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97954" algn="l" defTabSz="632651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14280" algn="l" defTabSz="632651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30605" algn="l" defTabSz="632651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2799852" y="199955"/>
            <a:ext cx="2011928" cy="2389415"/>
            <a:chOff x="5612525" y="965958"/>
            <a:chExt cx="3897236" cy="2927486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63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 b="1" dirty="0">
                  <a:latin typeface="ＭＳ Ｐゴシック" charset="-128"/>
                </a:rPr>
                <a:t>スイング</a:t>
              </a:r>
              <a:r>
                <a:rPr lang="en-US" altLang="ja-JP" sz="1400" b="1" dirty="0" smtClean="0">
                  <a:latin typeface="ＭＳ Ｐゴシック" charset="-128"/>
                </a:rPr>
                <a:t>POP-D</a:t>
              </a:r>
              <a:endParaRPr lang="en-US" altLang="ja-JP" sz="1400" b="1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498911"/>
              <a:ext cx="3414645" cy="1140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若干誤差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が生じている場合がありますが、その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まま作成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いただいて問題ございません。</a:t>
              </a:r>
              <a:endPara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228573"/>
              <a:ext cx="3416181" cy="1664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dirty="0">
                  <a:latin typeface="ＭＳ Ｐゴシック" charset="-128"/>
                </a:rPr>
                <a:t>　</a:t>
              </a:r>
              <a:endParaRPr lang="en-US" altLang="ja-JP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dirty="0">
                  <a:latin typeface="ＭＳ Ｐゴシック" charset="-128"/>
                </a:rPr>
                <a:t>3mm</a:t>
              </a:r>
              <a:r>
                <a:rPr lang="ja-JP" altLang="en-US" dirty="0">
                  <a:latin typeface="ＭＳ Ｐゴシック" charset="-128"/>
                </a:rPr>
                <a:t>内側に配置してください。</a:t>
              </a:r>
              <a:endParaRPr lang="en-US" altLang="ja-JP" dirty="0">
                <a:latin typeface="ＭＳ Ｐゴシック" charset="-128"/>
              </a:endParaRPr>
            </a:p>
          </p:txBody>
        </p:sp>
      </p:grpSp>
      <p:pic>
        <p:nvPicPr>
          <p:cNvPr id="1029" name="Picture 5" descr="\\10.0.0.53\docs\HaNaMi\2015\販促応援REnovation\テンプレート修正\新テンプレート\スイングPOP\psd\SwingPOP_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08" y="-517"/>
            <a:ext cx="2748530" cy="617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33</Words>
  <Application>Microsoft Office PowerPoint</Application>
  <PresentationFormat>ユーザー設定</PresentationFormat>
  <Paragraphs>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14</cp:revision>
  <dcterms:created xsi:type="dcterms:W3CDTF">2011-04-13T05:25:09Z</dcterms:created>
  <dcterms:modified xsi:type="dcterms:W3CDTF">2015-10-14T08:26:44Z</dcterms:modified>
</cp:coreProperties>
</file>