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470275" cy="5360988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313182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626364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939546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252728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565910" algn="l" defTabSz="626364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879092" algn="l" defTabSz="626364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2192274" algn="l" defTabSz="626364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2505456" algn="l" defTabSz="626364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3" d="100"/>
          <a:sy n="83" d="100"/>
        </p:scale>
        <p:origin x="-3672" y="-516"/>
      </p:cViewPr>
      <p:guideLst>
        <p:guide orient="horz" pos="1689"/>
        <p:guide pos="109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79488" y="365125"/>
            <a:ext cx="11842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42D1D62-4918-4CC4-85FB-03FF00E0AA0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04827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313182" algn="l" rtl="0" eaLnBrk="0" fontAlgn="base" hangingPunct="0">
      <a:spcBef>
        <a:spcPct val="3000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626364" algn="l" rtl="0" eaLnBrk="0" fontAlgn="base" hangingPunct="0">
      <a:spcBef>
        <a:spcPct val="3000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939546" algn="l" rtl="0" eaLnBrk="0" fontAlgn="base" hangingPunct="0">
      <a:spcBef>
        <a:spcPct val="3000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252728" algn="l" rtl="0" eaLnBrk="0" fontAlgn="base" hangingPunct="0">
      <a:spcBef>
        <a:spcPct val="30000"/>
      </a:spcBef>
      <a:spcAft>
        <a:spcPct val="0"/>
      </a:spcAft>
      <a:defRPr kumimoji="1" sz="8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565910" algn="l" defTabSz="626364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6pPr>
    <a:lvl7pPr marL="1879092" algn="l" defTabSz="626364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7pPr>
    <a:lvl8pPr marL="2192274" algn="l" defTabSz="626364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8pPr>
    <a:lvl9pPr marL="2505456" algn="l" defTabSz="626364" rtl="0" eaLnBrk="1" latinLnBrk="0" hangingPunct="1">
      <a:defRPr kumimoji="1" sz="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B7DF41A0-F5BE-4DB1-AD35-28C1CB4DE896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9488" y="365125"/>
            <a:ext cx="1184275" cy="1827213"/>
          </a:xfrm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0503" y="1665812"/>
            <a:ext cx="2949269" cy="114918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1007" y="3037856"/>
            <a:ext cx="2428262" cy="1369792"/>
          </a:xfrm>
        </p:spPr>
        <p:txBody>
          <a:bodyPr/>
          <a:lstStyle>
            <a:lvl1pPr marL="0" indent="0" algn="ctr">
              <a:buNone/>
              <a:defRPr/>
            </a:lvl1pPr>
            <a:lvl2pPr marL="313182" indent="0" algn="ctr">
              <a:buNone/>
              <a:defRPr/>
            </a:lvl2pPr>
            <a:lvl3pPr marL="626364" indent="0" algn="ctr">
              <a:buNone/>
              <a:defRPr/>
            </a:lvl3pPr>
            <a:lvl4pPr marL="939546" indent="0" algn="ctr">
              <a:buNone/>
              <a:defRPr/>
            </a:lvl4pPr>
            <a:lvl5pPr marL="1252728" indent="0" algn="ctr">
              <a:buNone/>
              <a:defRPr/>
            </a:lvl5pPr>
            <a:lvl6pPr marL="1565910" indent="0" algn="ctr">
              <a:buNone/>
              <a:defRPr/>
            </a:lvl6pPr>
            <a:lvl7pPr marL="1879092" indent="0" algn="ctr">
              <a:buNone/>
              <a:defRPr/>
            </a:lvl7pPr>
            <a:lvl8pPr marL="2192274" indent="0" algn="ctr">
              <a:buNone/>
              <a:defRPr/>
            </a:lvl8pPr>
            <a:lvl9pPr marL="2505456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02D60-E2BF-4364-B7B6-1228B3D649C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24727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EA76B-08BB-4F4E-8BC2-A8BFF3D4BC5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9663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517164" y="216106"/>
            <a:ext cx="780476" cy="457310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2636" y="216106"/>
            <a:ext cx="2245289" cy="457310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AF6F3-D8C4-4584-9FC3-FFBFCF4DA0B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84695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51222-995D-4A9D-AA0B-2B7701CB927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6763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3943" y="3445305"/>
            <a:ext cx="2950302" cy="1064769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73943" y="2272483"/>
            <a:ext cx="2950302" cy="1172822"/>
          </a:xfrm>
        </p:spPr>
        <p:txBody>
          <a:bodyPr anchor="b"/>
          <a:lstStyle>
            <a:lvl1pPr marL="0" indent="0">
              <a:buNone/>
              <a:defRPr sz="1400"/>
            </a:lvl1pPr>
            <a:lvl2pPr marL="313182" indent="0">
              <a:buNone/>
              <a:defRPr sz="1200"/>
            </a:lvl2pPr>
            <a:lvl3pPr marL="626364" indent="0">
              <a:buNone/>
              <a:defRPr sz="1100"/>
            </a:lvl3pPr>
            <a:lvl4pPr marL="939546" indent="0">
              <a:buNone/>
              <a:defRPr sz="1000"/>
            </a:lvl4pPr>
            <a:lvl5pPr marL="1252728" indent="0">
              <a:buNone/>
              <a:defRPr sz="1000"/>
            </a:lvl5pPr>
            <a:lvl6pPr marL="1565910" indent="0">
              <a:buNone/>
              <a:defRPr sz="1000"/>
            </a:lvl6pPr>
            <a:lvl7pPr marL="1879092" indent="0">
              <a:buNone/>
              <a:defRPr sz="1000"/>
            </a:lvl7pPr>
            <a:lvl8pPr marL="2192274" indent="0">
              <a:buNone/>
              <a:defRPr sz="1000"/>
            </a:lvl8pPr>
            <a:lvl9pPr marL="2505456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47796-06EC-4ABD-A2B7-6C75E891808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21031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72636" y="1251611"/>
            <a:ext cx="1512365" cy="353759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84240" y="1251611"/>
            <a:ext cx="1513400" cy="353759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EFA5A-C4B8-43B0-A3CD-48CE779C7FF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16416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3669" y="214980"/>
            <a:ext cx="3122937" cy="893686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3669" y="1199835"/>
            <a:ext cx="1533041" cy="499744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13182" indent="0">
              <a:buNone/>
              <a:defRPr sz="1400" b="1"/>
            </a:lvl2pPr>
            <a:lvl3pPr marL="626364" indent="0">
              <a:buNone/>
              <a:defRPr sz="1200" b="1"/>
            </a:lvl3pPr>
            <a:lvl4pPr marL="939546" indent="0">
              <a:buNone/>
              <a:defRPr sz="1100" b="1"/>
            </a:lvl4pPr>
            <a:lvl5pPr marL="1252728" indent="0">
              <a:buNone/>
              <a:defRPr sz="1100" b="1"/>
            </a:lvl5pPr>
            <a:lvl6pPr marL="1565910" indent="0">
              <a:buNone/>
              <a:defRPr sz="1100" b="1"/>
            </a:lvl6pPr>
            <a:lvl7pPr marL="1879092" indent="0">
              <a:buNone/>
              <a:defRPr sz="1100" b="1"/>
            </a:lvl7pPr>
            <a:lvl8pPr marL="2192274" indent="0">
              <a:buNone/>
              <a:defRPr sz="1100" b="1"/>
            </a:lvl8pPr>
            <a:lvl9pPr marL="2505456" indent="0">
              <a:buNone/>
              <a:defRPr sz="1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3669" y="1699578"/>
            <a:ext cx="1533041" cy="3089631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762532" y="1199835"/>
            <a:ext cx="1534074" cy="499744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13182" indent="0">
              <a:buNone/>
              <a:defRPr sz="1400" b="1"/>
            </a:lvl2pPr>
            <a:lvl3pPr marL="626364" indent="0">
              <a:buNone/>
              <a:defRPr sz="1200" b="1"/>
            </a:lvl3pPr>
            <a:lvl4pPr marL="939546" indent="0">
              <a:buNone/>
              <a:defRPr sz="1100" b="1"/>
            </a:lvl4pPr>
            <a:lvl5pPr marL="1252728" indent="0">
              <a:buNone/>
              <a:defRPr sz="1100" b="1"/>
            </a:lvl5pPr>
            <a:lvl6pPr marL="1565910" indent="0">
              <a:buNone/>
              <a:defRPr sz="1100" b="1"/>
            </a:lvl6pPr>
            <a:lvl7pPr marL="1879092" indent="0">
              <a:buNone/>
              <a:defRPr sz="1100" b="1"/>
            </a:lvl7pPr>
            <a:lvl8pPr marL="2192274" indent="0">
              <a:buNone/>
              <a:defRPr sz="1100" b="1"/>
            </a:lvl8pPr>
            <a:lvl9pPr marL="2505456" indent="0">
              <a:buNone/>
              <a:defRPr sz="1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762532" y="1699578"/>
            <a:ext cx="1534074" cy="3089631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2A217-A27D-4787-A34C-572B3673669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952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A1EBF7-53E6-4FA2-A2D4-20D9E71523D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10335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59A07-8D0A-4044-9FEB-E38987460F2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46417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3669" y="213855"/>
            <a:ext cx="1141252" cy="908318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56270" y="213854"/>
            <a:ext cx="1940336" cy="4575355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3669" y="1122173"/>
            <a:ext cx="1141252" cy="3667037"/>
          </a:xfrm>
        </p:spPr>
        <p:txBody>
          <a:bodyPr/>
          <a:lstStyle>
            <a:lvl1pPr marL="0" indent="0">
              <a:buNone/>
              <a:defRPr sz="1000"/>
            </a:lvl1pPr>
            <a:lvl2pPr marL="313182" indent="0">
              <a:buNone/>
              <a:defRPr sz="800"/>
            </a:lvl2pPr>
            <a:lvl3pPr marL="626364" indent="0">
              <a:buNone/>
              <a:defRPr sz="700"/>
            </a:lvl3pPr>
            <a:lvl4pPr marL="939546" indent="0">
              <a:buNone/>
              <a:defRPr sz="600"/>
            </a:lvl4pPr>
            <a:lvl5pPr marL="1252728" indent="0">
              <a:buNone/>
              <a:defRPr sz="600"/>
            </a:lvl5pPr>
            <a:lvl6pPr marL="1565910" indent="0">
              <a:buNone/>
              <a:defRPr sz="600"/>
            </a:lvl6pPr>
            <a:lvl7pPr marL="1879092" indent="0">
              <a:buNone/>
              <a:defRPr sz="600"/>
            </a:lvl7pPr>
            <a:lvl8pPr marL="2192274" indent="0">
              <a:buNone/>
              <a:defRPr sz="600"/>
            </a:lvl8pPr>
            <a:lvl9pPr marL="2505456" indent="0">
              <a:buNone/>
              <a:defRPr sz="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37C78-5DB0-4187-AF9D-52AB467C2B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84029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0203" y="3752579"/>
            <a:ext cx="2081958" cy="443466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0203" y="479483"/>
            <a:ext cx="2081958" cy="3215693"/>
          </a:xfrm>
        </p:spPr>
        <p:txBody>
          <a:bodyPr/>
          <a:lstStyle>
            <a:lvl1pPr marL="0" indent="0">
              <a:buNone/>
              <a:defRPr sz="2200"/>
            </a:lvl1pPr>
            <a:lvl2pPr marL="313182" indent="0">
              <a:buNone/>
              <a:defRPr sz="1900"/>
            </a:lvl2pPr>
            <a:lvl3pPr marL="626364" indent="0">
              <a:buNone/>
              <a:defRPr sz="1600"/>
            </a:lvl3pPr>
            <a:lvl4pPr marL="939546" indent="0">
              <a:buNone/>
              <a:defRPr sz="1400"/>
            </a:lvl4pPr>
            <a:lvl5pPr marL="1252728" indent="0">
              <a:buNone/>
              <a:defRPr sz="1400"/>
            </a:lvl5pPr>
            <a:lvl6pPr marL="1565910" indent="0">
              <a:buNone/>
              <a:defRPr sz="1400"/>
            </a:lvl6pPr>
            <a:lvl7pPr marL="1879092" indent="0">
              <a:buNone/>
              <a:defRPr sz="1400"/>
            </a:lvl7pPr>
            <a:lvl8pPr marL="2192274" indent="0">
              <a:buNone/>
              <a:defRPr sz="1400"/>
            </a:lvl8pPr>
            <a:lvl9pPr marL="2505456" indent="0">
              <a:buNone/>
              <a:defRPr sz="14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0203" y="4196045"/>
            <a:ext cx="2081958" cy="629182"/>
          </a:xfrm>
        </p:spPr>
        <p:txBody>
          <a:bodyPr/>
          <a:lstStyle>
            <a:lvl1pPr marL="0" indent="0">
              <a:buNone/>
              <a:defRPr sz="1000"/>
            </a:lvl1pPr>
            <a:lvl2pPr marL="313182" indent="0">
              <a:buNone/>
              <a:defRPr sz="800"/>
            </a:lvl2pPr>
            <a:lvl3pPr marL="626364" indent="0">
              <a:buNone/>
              <a:defRPr sz="700"/>
            </a:lvl3pPr>
            <a:lvl4pPr marL="939546" indent="0">
              <a:buNone/>
              <a:defRPr sz="600"/>
            </a:lvl4pPr>
            <a:lvl5pPr marL="1252728" indent="0">
              <a:buNone/>
              <a:defRPr sz="600"/>
            </a:lvl5pPr>
            <a:lvl6pPr marL="1565910" indent="0">
              <a:buNone/>
              <a:defRPr sz="600"/>
            </a:lvl6pPr>
            <a:lvl7pPr marL="1879092" indent="0">
              <a:buNone/>
              <a:defRPr sz="600"/>
            </a:lvl7pPr>
            <a:lvl8pPr marL="2192274" indent="0">
              <a:buNone/>
              <a:defRPr sz="600"/>
            </a:lvl8pPr>
            <a:lvl9pPr marL="2505456" indent="0">
              <a:buNone/>
              <a:defRPr sz="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E18CC-F3B3-4A2E-97D3-BC6FC08718A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3422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2636" y="216105"/>
            <a:ext cx="3125004" cy="893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0437" tIns="25218" rIns="50437" bIns="252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2636" y="1251611"/>
            <a:ext cx="3125004" cy="3537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0437" tIns="25218" rIns="50437" bIns="252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2636" y="4883756"/>
            <a:ext cx="809420" cy="370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0437" tIns="25218" rIns="50437" bIns="25218" numCol="1" anchor="t" anchorCtr="0" compatLnSpc="1">
            <a:prstTxWarp prst="textNoShape">
              <a:avLst/>
            </a:prstTxWarp>
          </a:bodyPr>
          <a:lstStyle>
            <a:lvl1pPr defTabSz="503484">
              <a:defRPr sz="9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85704" y="4883756"/>
            <a:ext cx="1098868" cy="370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0437" tIns="25218" rIns="50437" bIns="25218" numCol="1" anchor="t" anchorCtr="0" compatLnSpc="1">
            <a:prstTxWarp prst="textNoShape">
              <a:avLst/>
            </a:prstTxWarp>
          </a:bodyPr>
          <a:lstStyle>
            <a:lvl1pPr algn="ctr" defTabSz="503484">
              <a:defRPr sz="9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488219" y="4883756"/>
            <a:ext cx="809420" cy="370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0437" tIns="25218" rIns="50437" bIns="25218" numCol="1" anchor="t" anchorCtr="0" compatLnSpc="1">
            <a:prstTxWarp prst="textNoShape">
              <a:avLst/>
            </a:prstTxWarp>
          </a:bodyPr>
          <a:lstStyle>
            <a:lvl1pPr algn="r" defTabSz="503484">
              <a:defRPr sz="900" smtClean="0"/>
            </a:lvl1pPr>
          </a:lstStyle>
          <a:p>
            <a:pPr>
              <a:defRPr/>
            </a:pPr>
            <a:fld id="{757BB53B-3F02-4F2D-8A08-3C543EA95B7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3484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03484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503484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503484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503484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5pPr>
      <a:lvl6pPr marL="313182" algn="ctr" defTabSz="503484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6pPr>
      <a:lvl7pPr marL="626364" algn="ctr" defTabSz="503484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7pPr>
      <a:lvl8pPr marL="939546" algn="ctr" defTabSz="503484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8pPr>
      <a:lvl9pPr marL="1252728" algn="ctr" defTabSz="503484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89214" indent="-189214" algn="l" defTabSz="503484" rtl="0" eaLnBrk="0" fontAlgn="base" hangingPunct="0">
        <a:spcBef>
          <a:spcPct val="20000"/>
        </a:spcBef>
        <a:spcAft>
          <a:spcPct val="0"/>
        </a:spcAft>
        <a:buChar char="•"/>
        <a:defRPr kumimoji="1" sz="1800">
          <a:solidFill>
            <a:schemeClr val="tx1"/>
          </a:solidFill>
          <a:latin typeface="+mn-lt"/>
          <a:ea typeface="+mn-ea"/>
          <a:cs typeface="+mn-cs"/>
        </a:defRPr>
      </a:lvl1pPr>
      <a:lvl2pPr marL="411051" indent="-157679" algn="l" defTabSz="503484" rtl="0" eaLnBrk="0" fontAlgn="base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2pPr>
      <a:lvl3pPr marL="629627" indent="-126143" algn="l" defTabSz="503484" rtl="0" eaLnBrk="0" fontAlgn="base" hangingPunct="0">
        <a:spcBef>
          <a:spcPct val="20000"/>
        </a:spcBef>
        <a:spcAft>
          <a:spcPct val="0"/>
        </a:spcAft>
        <a:buChar char="•"/>
        <a:defRPr kumimoji="1" sz="1400">
          <a:solidFill>
            <a:schemeClr val="tx1"/>
          </a:solidFill>
          <a:latin typeface="+mn-lt"/>
          <a:ea typeface="+mn-ea"/>
        </a:defRPr>
      </a:lvl3pPr>
      <a:lvl4pPr marL="882999" indent="-126143" algn="l" defTabSz="503484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1135285" indent="-127231" algn="l" defTabSz="503484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1448467" indent="-127231" algn="l" defTabSz="503484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1761649" indent="-127231" algn="l" defTabSz="503484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2074831" indent="-127231" algn="l" defTabSz="503484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2388013" indent="-127231" algn="l" defTabSz="503484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626364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13182" algn="l" defTabSz="626364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26364" algn="l" defTabSz="626364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39546" algn="l" defTabSz="626364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52728" algn="l" defTabSz="626364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65910" algn="l" defTabSz="626364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79092" algn="l" defTabSz="626364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92274" algn="l" defTabSz="626364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505456" algn="l" defTabSz="626364" rtl="0" eaLnBrk="1" latinLnBrk="0" hangingPunct="1"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3531723" y="173719"/>
            <a:ext cx="2537838" cy="2367027"/>
            <a:chOff x="5612525" y="965958"/>
            <a:chExt cx="3897236" cy="3338028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303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1400" b="1" dirty="0" smtClean="0">
                  <a:latin typeface="ＭＳ Ｐゴシック" charset="-128"/>
                </a:rPr>
                <a:t>スイング</a:t>
              </a:r>
              <a:r>
                <a:rPr lang="en-US" altLang="ja-JP" sz="1400" b="1" dirty="0" smtClean="0">
                  <a:latin typeface="ＭＳ Ｐゴシック" charset="-128"/>
                </a:rPr>
                <a:t>POP-A</a:t>
              </a:r>
              <a:endParaRPr lang="en-US" altLang="ja-JP" sz="1400" b="1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498911"/>
              <a:ext cx="3414645" cy="1140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altLang="ja-JP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</a:t>
              </a:r>
              <a:r>
                <a:rPr lang="ja-JP" altLang="en-US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若干誤差</a:t>
              </a:r>
              <a:r>
                <a:rPr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が生じている場合がありますが、その</a:t>
              </a:r>
              <a:r>
                <a:rPr lang="ja-JP" altLang="en-US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まま作成</a:t>
              </a:r>
              <a:r>
                <a:rPr lang="ja-JP" altLang="en-US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いただいて問題ございません。</a:t>
              </a:r>
              <a:endPara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2639115"/>
              <a:ext cx="3416181" cy="1664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dirty="0">
                  <a:latin typeface="ＭＳ Ｐゴシック" charset="-128"/>
                </a:rPr>
                <a:t>　</a:t>
              </a:r>
              <a:endParaRPr lang="en-US" altLang="ja-JP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dirty="0">
                  <a:latin typeface="ＭＳ Ｐゴシック" charset="-128"/>
                </a:rPr>
                <a:t>3mm</a:t>
              </a:r>
              <a:r>
                <a:rPr lang="ja-JP" altLang="en-US" dirty="0">
                  <a:latin typeface="ＭＳ Ｐゴシック" charset="-128"/>
                </a:rPr>
                <a:t>内側に配置してください。</a:t>
              </a:r>
              <a:endParaRPr lang="en-US" altLang="ja-JP" dirty="0">
                <a:latin typeface="ＭＳ Ｐゴシック" charset="-128"/>
              </a:endParaRPr>
            </a:p>
          </p:txBody>
        </p:sp>
      </p:grpSp>
      <p:pic>
        <p:nvPicPr>
          <p:cNvPr id="1026" name="Picture 2" descr="\\10.0.0.53\docs\HaNaMi\2015\販促応援REnovation\テンプレート修正\新テンプレート\スイングPOP\psd\SwingPOP_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8" y="0"/>
            <a:ext cx="3469628" cy="5361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350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350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33</Words>
  <Application>Microsoft Office PowerPoint</Application>
  <PresentationFormat>ユーザー設定</PresentationFormat>
  <Paragraphs>5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11</cp:revision>
  <dcterms:created xsi:type="dcterms:W3CDTF">2011-04-13T05:25:09Z</dcterms:created>
  <dcterms:modified xsi:type="dcterms:W3CDTF">2015-10-14T08:13:58Z</dcterms:modified>
</cp:coreProperties>
</file>