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602700" cy="432054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2778" y="-72"/>
      </p:cViewPr>
      <p:guideLst>
        <p:guide orient="horz" pos="13612"/>
        <p:guide pos="68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16013" y="365125"/>
            <a:ext cx="9112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CAEA80A-CA20-475B-BBD5-BD46E895929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65970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37A0C9D-3A02-4223-B13D-0F74E966FE9A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19876" y="13420308"/>
            <a:ext cx="18362948" cy="926252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39757" y="24484299"/>
            <a:ext cx="15123198" cy="11041791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18C57-4EA1-4844-ADCE-0EA407EFCC2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2436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F62F2-0679-4EE6-A879-12595CDA40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90411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670136" y="1742276"/>
            <a:ext cx="4864860" cy="36854059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67709" y="1742276"/>
            <a:ext cx="14351206" cy="3685405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28237-B9DE-4E13-BAE8-C1124086231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49601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22598-F723-4F00-BCE4-9DE35500902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319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6239" y="27761691"/>
            <a:ext cx="18362950" cy="858189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06239" y="18310512"/>
            <a:ext cx="18362950" cy="945118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B9499-23F3-4A20-88E9-07D5843BB3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5819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67709" y="10087427"/>
            <a:ext cx="9606726" cy="285089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25659" y="10087427"/>
            <a:ext cx="9609342" cy="285089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44466-0A0F-4F0A-8A4C-851B90EAE7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94312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0790" y="1731178"/>
            <a:ext cx="19441120" cy="719843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0795" y="9669432"/>
            <a:ext cx="9543918" cy="40320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80795" y="13701441"/>
            <a:ext cx="9543918" cy="248948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972760" y="9669432"/>
            <a:ext cx="9549152" cy="40320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972760" y="13701441"/>
            <a:ext cx="9549152" cy="248948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13E5F-039D-4817-9E48-FB3E944C6C5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74063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1CC74-89B4-418C-B36F-145D4512567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49748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2C912-37A5-40CA-B707-17A29265D8B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19228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0795" y="1720083"/>
            <a:ext cx="7107562" cy="732050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444817" y="1720081"/>
            <a:ext cx="12077098" cy="368762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80795" y="9040585"/>
            <a:ext cx="7107562" cy="2955574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FE2C9-1C6C-4D4A-BD0A-6C1307D7294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79742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4182" y="30243781"/>
            <a:ext cx="12961620" cy="356962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34182" y="3861852"/>
            <a:ext cx="12961620" cy="259232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4182" y="33813408"/>
            <a:ext cx="12961620" cy="50714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EC66F-5B7D-47E7-87D5-BF8D18119E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74608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1743075"/>
            <a:ext cx="19469100" cy="720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0086975"/>
            <a:ext cx="19469100" cy="2850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39357300"/>
            <a:ext cx="5048250" cy="297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91400" y="39357300"/>
            <a:ext cx="6819900" cy="297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7650" y="39357300"/>
            <a:ext cx="5048250" cy="297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/>
            </a:lvl1pPr>
          </a:lstStyle>
          <a:p>
            <a:pPr>
              <a:defRPr/>
            </a:pPr>
            <a:fld id="{0690A8DE-A119-4157-805E-E8FC8E40EC9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1"/>
          <p:cNvGrpSpPr>
            <a:grpSpLocks/>
          </p:cNvGrpSpPr>
          <p:nvPr/>
        </p:nvGrpSpPr>
        <p:grpSpPr bwMode="auto">
          <a:xfrm>
            <a:off x="23491825" y="1968338"/>
            <a:ext cx="15290800" cy="17234062"/>
            <a:chOff x="5917410" y="1039625"/>
            <a:chExt cx="3416181" cy="1695237"/>
          </a:xfrm>
        </p:grpSpPr>
        <p:sp>
          <p:nvSpPr>
            <p:cNvPr id="2051" name="テキスト ボックス 2"/>
            <p:cNvSpPr txBox="1">
              <a:spLocks noChangeArrowheads="1"/>
            </p:cNvSpPr>
            <p:nvPr/>
          </p:nvSpPr>
          <p:spPr bwMode="auto">
            <a:xfrm>
              <a:off x="5917410" y="1039625"/>
              <a:ext cx="3416181" cy="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</a:t>
              </a:r>
              <a:r>
                <a:rPr lang="ja-JP" altLang="en-US" sz="6000" b="1" dirty="0" smtClean="0">
                  <a:latin typeface="ＭＳ Ｐゴシック" charset="-128"/>
                </a:rPr>
                <a:t>：</a:t>
              </a:r>
              <a:r>
                <a:rPr lang="en-US" altLang="ja-JP" sz="6000" b="1" dirty="0" smtClean="0">
                  <a:latin typeface="ＭＳ Ｐゴシック" charset="-128"/>
                </a:rPr>
                <a:t>1200x2400</a:t>
              </a:r>
              <a:r>
                <a:rPr lang="en-US" altLang="ja-JP" sz="6000" b="1" baseline="30000" dirty="0" smtClean="0">
                  <a:latin typeface="ＭＳ Ｐゴシック" charset="-128"/>
                </a:rPr>
                <a:t>※2</a:t>
              </a:r>
              <a:r>
                <a:rPr lang="ja-JP" altLang="en-US" sz="6000" b="1" dirty="0">
                  <a:latin typeface="ＭＳ Ｐゴシック" charset="-128"/>
                </a:rPr>
                <a:t>（縦向き）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2052" name="テキスト ボックス 3"/>
            <p:cNvSpPr txBox="1">
              <a:spLocks noChangeArrowheads="1"/>
            </p:cNvSpPr>
            <p:nvPr/>
          </p:nvSpPr>
          <p:spPr bwMode="auto">
            <a:xfrm>
              <a:off x="5917410" y="1200539"/>
              <a:ext cx="3416181" cy="23500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>
                  <a:latin typeface="ＭＳ Ｐゴシック" charset="-128"/>
                </a:rPr>
                <a:t>ページ設定</a:t>
              </a:r>
              <a:r>
                <a:rPr lang="en-US" altLang="ja-JP" sz="5400" b="1" baseline="40000">
                  <a:latin typeface="ＭＳ Ｐゴシック" charset="-128"/>
                </a:rPr>
                <a:t>※1</a:t>
              </a:r>
              <a:endParaRPr lang="en-US" altLang="ja-JP" sz="54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>
                  <a:latin typeface="ＭＳ Ｐゴシック" charset="-128"/>
                </a:rPr>
                <a:t>幅 </a:t>
              </a:r>
              <a:r>
                <a:rPr lang="en-US" altLang="ja-JP" sz="5400">
                  <a:latin typeface="ＭＳ Ｐゴシック" charset="-128"/>
                </a:rPr>
                <a:t>600mm</a:t>
              </a:r>
              <a:r>
                <a:rPr lang="ja-JP" altLang="en-US" sz="5400">
                  <a:latin typeface="ＭＳ Ｐゴシック" charset="-128"/>
                </a:rPr>
                <a:t> </a:t>
              </a:r>
              <a:r>
                <a:rPr lang="en-US" altLang="ja-JP" sz="5400">
                  <a:latin typeface="ＭＳ Ｐゴシック" charset="-128"/>
                </a:rPr>
                <a:t>×</a:t>
              </a:r>
              <a:r>
                <a:rPr lang="ja-JP" altLang="en-US" sz="5400">
                  <a:latin typeface="ＭＳ Ｐゴシック" charset="-128"/>
                </a:rPr>
                <a:t> 高さ </a:t>
              </a:r>
              <a:r>
                <a:rPr lang="en-US" altLang="ja-JP" sz="5400">
                  <a:latin typeface="ＭＳ Ｐゴシック" charset="-128"/>
                </a:rPr>
                <a:t>1200mm</a:t>
              </a:r>
            </a:p>
          </p:txBody>
        </p:sp>
        <p:sp>
          <p:nvSpPr>
            <p:cNvPr id="2053" name="テキスト ボックス 4"/>
            <p:cNvSpPr txBox="1">
              <a:spLocks noChangeArrowheads="1"/>
            </p:cNvSpPr>
            <p:nvPr/>
          </p:nvSpPr>
          <p:spPr bwMode="auto">
            <a:xfrm>
              <a:off x="5917410" y="1514605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※1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※2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のサイズ制限上、</a:t>
              </a:r>
              <a:r>
                <a:rPr lang="en-US" altLang="ja-JP" sz="4800" dirty="0">
                  <a:latin typeface="ＭＳ Ｐゴシック" charset="-128"/>
                </a:rPr>
                <a:t>1200x1800</a:t>
              </a:r>
              <a:r>
                <a:rPr lang="ja-JP" altLang="en-US" sz="4800" dirty="0">
                  <a:latin typeface="ＭＳ Ｐゴシック" charset="-128"/>
                </a:rPr>
                <a:t>原寸は設定できないため</a:t>
              </a:r>
              <a:r>
                <a:rPr lang="en-US" altLang="ja-JP" sz="4800" dirty="0">
                  <a:latin typeface="ＭＳ Ｐゴシック" charset="-128"/>
                </a:rPr>
                <a:t>50%</a:t>
              </a:r>
              <a:r>
                <a:rPr lang="ja-JP" altLang="en-US" sz="4800" dirty="0">
                  <a:latin typeface="ＭＳ Ｐゴシック" charset="-128"/>
                </a:rPr>
                <a:t>縮小のサイズに設定しています。印刷時に拡大します。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917410" y="2233067"/>
              <a:ext cx="3416181" cy="501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>
                  <a:latin typeface="ＭＳ Ｐゴシック" charset="-128"/>
                </a:rPr>
                <a:t>　</a:t>
              </a:r>
              <a:endParaRPr lang="en-US" altLang="ja-JP" sz="48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>
                  <a:latin typeface="ＭＳ Ｐゴシック" charset="-128"/>
                </a:rPr>
                <a:t>3mm</a:t>
              </a:r>
              <a:r>
                <a:rPr lang="ja-JP" altLang="en-US" sz="4800">
                  <a:latin typeface="ＭＳ Ｐゴシック" charset="-128"/>
                </a:rPr>
                <a:t>内側に配置してください。</a:t>
              </a:r>
              <a:endParaRPr lang="en-US" altLang="ja-JP" sz="480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24</Words>
  <Application>Microsoft Office PowerPoint</Application>
  <PresentationFormat>ユーザー設定</PresentationFormat>
  <Paragraphs>11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19</cp:revision>
  <dcterms:created xsi:type="dcterms:W3CDTF">2011-04-13T05:25:09Z</dcterms:created>
  <dcterms:modified xsi:type="dcterms:W3CDTF">2015-09-25T08:24:29Z</dcterms:modified>
</cp:coreProperties>
</file>