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05400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428" y="984"/>
      </p:cViewPr>
      <p:guideLst>
        <p:guide orient="horz" pos="6806"/>
        <p:guide pos="13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55588" y="365125"/>
            <a:ext cx="36544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488493-9122-42EA-BE5B-0D4AAF6115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50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AAA4F4A-2C26-4776-9440-2A160E8D3D3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9752" y="6710154"/>
            <a:ext cx="36725896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9507" y="12242148"/>
            <a:ext cx="30246396" cy="552089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277C9-FCE6-4EE0-A48F-3825C22CED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190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F1203-D216-4D49-A93F-1EED320EC9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36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40272" y="871143"/>
            <a:ext cx="9729720" cy="184270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35411" y="871143"/>
            <a:ext cx="28702412" cy="184270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CD4C-00EA-4A50-B6DE-DE290EAB65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EE1DF-8DB8-48E3-9C19-16A3953BE4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6428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471" y="13880846"/>
            <a:ext cx="36725900" cy="429094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471" y="9155256"/>
            <a:ext cx="36725900" cy="472559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4A33D-E7AA-483B-8BF9-BAFE718DB9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014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35411" y="5043714"/>
            <a:ext cx="19213452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851311" y="5043714"/>
            <a:ext cx="19218684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3BDE2-D0DA-4830-9C4D-C0E07CBF71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0754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0" y="865593"/>
            <a:ext cx="38882240" cy="359921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1583" y="4834721"/>
            <a:ext cx="19087836" cy="20160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1583" y="6850725"/>
            <a:ext cx="19087836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5520" y="4834721"/>
            <a:ext cx="19098304" cy="20160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5520" y="6850725"/>
            <a:ext cx="19098304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FD271-982C-4BFB-9E0C-EB17A351A4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271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E27D7-0998-4F6C-96B5-49F637FA8B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25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17914-BB97-48F6-80EA-B3570E9F97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283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3" y="860040"/>
            <a:ext cx="14215124" cy="36602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89627" y="860045"/>
            <a:ext cx="24154196" cy="184381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1583" y="4520295"/>
            <a:ext cx="14215124" cy="14777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85EC-50FC-427F-819C-9E4AFB59C6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917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364" y="15121895"/>
            <a:ext cx="25923240" cy="17848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364" y="1930926"/>
            <a:ext cx="25923240" cy="129616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364" y="16906704"/>
            <a:ext cx="25923240" cy="25357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E36A8-414F-4425-9E09-45EFB66DC9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04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5188" y="871538"/>
            <a:ext cx="389350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5188" y="5043488"/>
            <a:ext cx="38935025" cy="142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5188" y="19678650"/>
            <a:ext cx="1009650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79625" y="19678650"/>
            <a:ext cx="1364615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73713" y="19678650"/>
            <a:ext cx="1009650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8B94DE28-FC25-460D-8DD1-CEBA2DC0C5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4562475" y="23085425"/>
            <a:ext cx="33601025" cy="14374813"/>
            <a:chOff x="5917411" y="965958"/>
            <a:chExt cx="3287464" cy="2827947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965958"/>
              <a:ext cx="3287464" cy="18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>
                  <a:latin typeface="ＭＳ Ｐゴシック" charset="-128"/>
                </a:rPr>
                <a:t>テンプレート</a:t>
              </a:r>
              <a:r>
                <a:rPr lang="ja-JP" altLang="en-US" sz="6000" b="1" smtClean="0">
                  <a:latin typeface="ＭＳ Ｐゴシック" charset="-128"/>
                </a:rPr>
                <a:t>：</a:t>
              </a:r>
              <a:r>
                <a:rPr lang="en-US" altLang="ja-JP" sz="6000" b="1" smtClean="0">
                  <a:latin typeface="ＭＳ Ｐゴシック" charset="-128"/>
                </a:rPr>
                <a:t>2400x1200</a:t>
              </a:r>
              <a:r>
                <a:rPr lang="en-US" altLang="ja-JP" sz="6000" b="1" baseline="30000" smtClean="0">
                  <a:latin typeface="ＭＳ Ｐゴシック" charset="-128"/>
                </a:rPr>
                <a:t>※2 </a:t>
              </a:r>
              <a:r>
                <a:rPr lang="ja-JP" altLang="en-US" sz="6000" b="1" dirty="0">
                  <a:latin typeface="ＭＳ Ｐゴシック" charset="-128"/>
                </a:rPr>
                <a:t>（横向き）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30652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>
                  <a:latin typeface="ＭＳ Ｐゴシック" charset="-128"/>
                </a:rPr>
                <a:t>ページ設定</a:t>
              </a:r>
              <a:r>
                <a:rPr lang="en-US" altLang="ja-JP" sz="5400" b="1" baseline="40000">
                  <a:latin typeface="ＭＳ Ｐゴシック" charset="-128"/>
                </a:rPr>
                <a:t>※1</a:t>
              </a:r>
              <a:r>
                <a:rPr lang="ja-JP" altLang="en-US" sz="5400" b="1" baseline="40000">
                  <a:latin typeface="ＭＳ Ｐゴシック" charset="-128"/>
                </a:rPr>
                <a:t>　　</a:t>
              </a:r>
              <a:r>
                <a:rPr lang="ja-JP" altLang="en-US" sz="5400">
                  <a:latin typeface="ＭＳ Ｐゴシック" charset="-128"/>
                </a:rPr>
                <a:t>幅 </a:t>
              </a:r>
              <a:r>
                <a:rPr lang="en-US" altLang="ja-JP" sz="5400">
                  <a:latin typeface="ＭＳ Ｐゴシック" charset="-128"/>
                </a:rPr>
                <a:t>1200mm</a:t>
              </a:r>
              <a:r>
                <a:rPr lang="ja-JP" altLang="en-US" sz="5400">
                  <a:latin typeface="ＭＳ Ｐゴシック" charset="-128"/>
                </a:rPr>
                <a:t> </a:t>
              </a:r>
              <a:r>
                <a:rPr lang="en-US" altLang="ja-JP" sz="5400">
                  <a:latin typeface="ＭＳ Ｐゴシック" charset="-128"/>
                </a:rPr>
                <a:t>×</a:t>
              </a:r>
              <a:r>
                <a:rPr lang="ja-JP" altLang="en-US" sz="5400">
                  <a:latin typeface="ＭＳ Ｐゴシック" charset="-128"/>
                </a:rPr>
                <a:t> 高さ </a:t>
              </a:r>
              <a:r>
                <a:rPr lang="en-US" altLang="ja-JP" sz="5400">
                  <a:latin typeface="ＭＳ Ｐゴシック" charset="-128"/>
                </a:rPr>
                <a:t>600mm</a:t>
              </a: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1784062"/>
              <a:ext cx="3287464" cy="41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>
                  <a:latin typeface="ＭＳ Ｐゴシック" charset="-128"/>
                </a:rPr>
                <a:t>※1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>
                  <a:latin typeface="ＭＳ Ｐゴシック" charset="-128"/>
                </a:rPr>
                <a:t>PowerPoint</a:t>
              </a:r>
              <a:r>
                <a:rPr lang="ja-JP" altLang="en-US" sz="480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>
                  <a:latin typeface="ＭＳ Ｐゴシック" charset="-128"/>
                </a:rPr>
                <a:t>PowerPoint</a:t>
              </a:r>
              <a:r>
                <a:rPr lang="ja-JP" altLang="en-US" sz="4800">
                  <a:latin typeface="ＭＳ Ｐゴシック" charset="-128"/>
                </a:rPr>
                <a:t>のサイズ制限上、</a:t>
              </a:r>
              <a:r>
                <a:rPr lang="en-US" altLang="ja-JP" sz="4800">
                  <a:latin typeface="ＭＳ Ｐゴシック" charset="-128"/>
                </a:rPr>
                <a:t>2400x1200</a:t>
              </a:r>
              <a:r>
                <a:rPr lang="ja-JP" altLang="en-US" sz="4800">
                  <a:latin typeface="ＭＳ Ｐゴシック" charset="-128"/>
                </a:rPr>
                <a:t>原寸は設定できないため</a:t>
              </a:r>
              <a:r>
                <a:rPr lang="en-US" altLang="ja-JP" sz="4800">
                  <a:latin typeface="ＭＳ Ｐゴシック" charset="-128"/>
                </a:rPr>
                <a:t>50%</a:t>
              </a:r>
              <a:r>
                <a:rPr lang="ja-JP" altLang="en-US" sz="480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2629488"/>
              <a:ext cx="3287464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>
                  <a:latin typeface="ＭＳ Ｐゴシック" charset="-128"/>
                </a:rPr>
                <a:t>3mm</a:t>
              </a:r>
              <a:r>
                <a:rPr lang="ja-JP" altLang="en-US" sz="4800">
                  <a:latin typeface="ＭＳ Ｐゴシック" charset="-128"/>
                </a:rPr>
                <a:t>内側に配置してください。</a:t>
              </a:r>
              <a:endParaRPr lang="en-US" altLang="ja-JP" sz="48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19</cp:revision>
  <dcterms:created xsi:type="dcterms:W3CDTF">2011-04-13T05:25:09Z</dcterms:created>
  <dcterms:modified xsi:type="dcterms:W3CDTF">2015-09-25T08:10:20Z</dcterms:modified>
</cp:coreProperties>
</file>