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602700" cy="266430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2826" y="-258"/>
      </p:cViewPr>
      <p:guideLst>
        <p:guide orient="horz" pos="8394"/>
        <p:guide pos="68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31850" y="365125"/>
            <a:ext cx="14795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F2D33AC-A9D5-4653-8EBA-9D020F91A3B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84981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1A33051-4D57-41E9-93D2-2783AE3A148A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831850" y="365125"/>
            <a:ext cx="1479550" cy="1827213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19876" y="8275758"/>
            <a:ext cx="18362948" cy="571182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9757" y="15098472"/>
            <a:ext cx="15123198" cy="680902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9F21A-ECBA-484E-93A8-E0E7559860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72324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8A1E0-753A-47BE-AE4C-8880E9B3BD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90646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670136" y="1074391"/>
            <a:ext cx="4864860" cy="22726399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67709" y="1074391"/>
            <a:ext cx="14351206" cy="2272639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65DD2-3FC4-4A5E-AB6C-5BA566767A2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6723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0756C-6DAA-4A67-94AE-531A2DAC84F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6008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6239" y="17119506"/>
            <a:ext cx="18362950" cy="529210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06239" y="11291348"/>
            <a:ext cx="18362950" cy="582816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F8336-9343-4B96-8419-91EA3EFF8E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10618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67709" y="6220506"/>
            <a:ext cx="9606726" cy="1758028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25659" y="6220506"/>
            <a:ext cx="9609342" cy="1758028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76090-6339-429F-BD97-93D432A17F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0070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790" y="1067547"/>
            <a:ext cx="19441120" cy="4438982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0795" y="5962746"/>
            <a:ext cx="9543918" cy="248637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80795" y="8449122"/>
            <a:ext cx="9543918" cy="153516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972760" y="5962746"/>
            <a:ext cx="9549152" cy="248637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972760" y="8449122"/>
            <a:ext cx="9549152" cy="153516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700B4-BC0F-44FA-A0C0-ED741203273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80598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0903F-455B-47BD-AEBD-E0D0ADD5D4E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02744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7D0B5-030A-4A7B-9191-19D9978AA94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22918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795" y="1060706"/>
            <a:ext cx="7107562" cy="451425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444817" y="1060704"/>
            <a:ext cx="12077098" cy="227400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80795" y="5574961"/>
            <a:ext cx="7107562" cy="182258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51C88-E0A6-4D1B-BDC0-6F642E6AC16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2829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4182" y="18650110"/>
            <a:ext cx="12961620" cy="22012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34182" y="2381447"/>
            <a:ext cx="12961620" cy="1598580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4182" y="20851354"/>
            <a:ext cx="12961620" cy="31273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DAAF3-A822-411D-A96B-A2F88DE6541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83220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074884"/>
            <a:ext cx="19469100" cy="4440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6220227"/>
            <a:ext cx="19469100" cy="1757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24270046"/>
            <a:ext cx="5048250" cy="18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91400" y="24270046"/>
            <a:ext cx="6819900" cy="18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7650" y="24270046"/>
            <a:ext cx="5048250" cy="18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pPr>
              <a:defRPr/>
            </a:pPr>
            <a:fld id="{73952C16-10ED-47DF-9218-4092F8852B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23491825" y="1081736"/>
            <a:ext cx="15290800" cy="14850304"/>
            <a:chOff x="5917410" y="1018560"/>
            <a:chExt cx="3416181" cy="2368824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917410" y="1018560"/>
              <a:ext cx="3416181" cy="147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テンプレート：</a:t>
              </a:r>
              <a:r>
                <a:rPr lang="en-US" altLang="ja-JP" sz="6000" b="1" dirty="0" smtClean="0">
                  <a:latin typeface="ＭＳ Ｐゴシック" charset="-128"/>
                </a:rPr>
                <a:t>1200x1480</a:t>
              </a:r>
              <a:r>
                <a:rPr lang="en-US" altLang="ja-JP" sz="6000" b="1" baseline="30000" dirty="0" smtClean="0">
                  <a:latin typeface="ＭＳ Ｐゴシック" charset="-128"/>
                </a:rPr>
                <a:t>※2</a:t>
              </a:r>
              <a:r>
                <a:rPr lang="ja-JP" altLang="en-US" sz="6000" b="1" dirty="0">
                  <a:latin typeface="ＭＳ Ｐゴシック" charset="-128"/>
                </a:rPr>
                <a:t>（縦向き）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0" y="1324802"/>
              <a:ext cx="3416181" cy="24852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</a:t>
              </a:r>
              <a:r>
                <a:rPr lang="en-US" altLang="ja-JP" sz="5400" b="1" baseline="40000" dirty="0" smtClean="0">
                  <a:latin typeface="ＭＳ Ｐゴシック" charset="-128"/>
                </a:rPr>
                <a:t>1</a:t>
              </a:r>
              <a:r>
                <a:rPr lang="ja-JP" altLang="en-US" sz="5400" b="1" baseline="40000" dirty="0" smtClean="0">
                  <a:latin typeface="ＭＳ Ｐゴシック" charset="-128"/>
                </a:rPr>
                <a:t>　　</a:t>
              </a:r>
              <a:r>
                <a:rPr lang="ja-JP" altLang="en-US" sz="5400" dirty="0" smtClean="0">
                  <a:latin typeface="ＭＳ Ｐゴシック" charset="-128"/>
                </a:rPr>
                <a:t>幅 </a:t>
              </a:r>
              <a:r>
                <a:rPr lang="en-US" altLang="ja-JP" sz="5400" dirty="0">
                  <a:latin typeface="ＭＳ Ｐゴシック" charset="-128"/>
                </a:rPr>
                <a:t>600mm</a:t>
              </a:r>
              <a:r>
                <a:rPr lang="ja-JP" altLang="en-US" sz="5400" dirty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dirty="0" smtClean="0">
                  <a:latin typeface="ＭＳ Ｐゴシック" charset="-128"/>
                </a:rPr>
                <a:t>740mm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917410" y="1675818"/>
              <a:ext cx="3414645" cy="1196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※2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のサイズ制限上、</a:t>
              </a:r>
              <a:r>
                <a:rPr lang="en-US" altLang="ja-JP" sz="4800" dirty="0" smtClean="0">
                  <a:latin typeface="ＭＳ Ｐゴシック" charset="-128"/>
                </a:rPr>
                <a:t>1200x1480</a:t>
              </a:r>
              <a:r>
                <a:rPr lang="ja-JP" altLang="en-US" sz="4800" dirty="0" smtClean="0">
                  <a:latin typeface="ＭＳ Ｐゴシック" charset="-128"/>
                </a:rPr>
                <a:t>原寸</a:t>
              </a:r>
              <a:r>
                <a:rPr lang="ja-JP" altLang="en-US" sz="4800" dirty="0">
                  <a:latin typeface="ＭＳ Ｐゴシック" charset="-128"/>
                </a:rPr>
                <a:t>は設定できないため</a:t>
              </a:r>
              <a:r>
                <a:rPr lang="en-US" altLang="ja-JP" sz="4800" dirty="0">
                  <a:latin typeface="ＭＳ Ｐゴシック" charset="-128"/>
                </a:rPr>
                <a:t>50%</a:t>
              </a:r>
              <a:r>
                <a:rPr lang="ja-JP" altLang="en-US" sz="4800" dirty="0">
                  <a:latin typeface="ＭＳ Ｐゴシック" charset="-128"/>
                </a:rPr>
                <a:t>縮小のサイズに設定しています。印刷時に拡大します。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917410" y="2885589"/>
              <a:ext cx="3416181" cy="501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19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19</cp:revision>
  <dcterms:created xsi:type="dcterms:W3CDTF">2011-04-13T05:25:09Z</dcterms:created>
  <dcterms:modified xsi:type="dcterms:W3CDTF">2015-09-25T08:30:03Z</dcterms:modified>
</cp:coreProperties>
</file>