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6643013" cy="21602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157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31576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47364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63152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578940" algn="l" defTabSz="631576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894728" algn="l" defTabSz="631576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10516" algn="l" defTabSz="631576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26304" algn="l" defTabSz="631576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" d="100"/>
          <a:sy n="30" d="100"/>
        </p:scale>
        <p:origin x="-1590" y="1716"/>
      </p:cViewPr>
      <p:guideLst>
        <p:guide orient="horz" pos="6806"/>
        <p:guide pos="84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444500" y="365125"/>
            <a:ext cx="22542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E8A0D2A-8B3F-4980-96A9-68BD214035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8169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15788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631576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947364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263152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578940" algn="l" defTabSz="631576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6pPr>
    <a:lvl7pPr marL="1894728" algn="l" defTabSz="631576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7pPr>
    <a:lvl8pPr marL="2210516" algn="l" defTabSz="631576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8pPr>
    <a:lvl9pPr marL="2526304" algn="l" defTabSz="631576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84B8766-11C6-4295-842D-EA7E35848E85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444500" y="365125"/>
            <a:ext cx="225425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97824" y="6710154"/>
            <a:ext cx="22647366" cy="46312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95649" y="12242148"/>
            <a:ext cx="18651722" cy="5520896"/>
          </a:xfrm>
        </p:spPr>
        <p:txBody>
          <a:bodyPr/>
          <a:lstStyle>
            <a:lvl1pPr marL="0" indent="0" algn="ctr">
              <a:buNone/>
              <a:defRPr/>
            </a:lvl1pPr>
            <a:lvl2pPr marL="315788" indent="0" algn="ctr">
              <a:buNone/>
              <a:defRPr/>
            </a:lvl2pPr>
            <a:lvl3pPr marL="631576" indent="0" algn="ctr">
              <a:buNone/>
              <a:defRPr/>
            </a:lvl3pPr>
            <a:lvl4pPr marL="947364" indent="0" algn="ctr">
              <a:buNone/>
              <a:defRPr/>
            </a:lvl4pPr>
            <a:lvl5pPr marL="1263152" indent="0" algn="ctr">
              <a:buNone/>
              <a:defRPr/>
            </a:lvl5pPr>
            <a:lvl6pPr marL="1578940" indent="0" algn="ctr">
              <a:buNone/>
              <a:defRPr/>
            </a:lvl6pPr>
            <a:lvl7pPr marL="1894728" indent="0" algn="ctr">
              <a:buNone/>
              <a:defRPr/>
            </a:lvl7pPr>
            <a:lvl8pPr marL="2210516" indent="0" algn="ctr">
              <a:buNone/>
              <a:defRPr/>
            </a:lvl8pPr>
            <a:lvl9pPr marL="2526304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E0548-3C9D-4A6A-8455-0AEEE45CDB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9848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135D8-19FB-4B8C-99E9-34941A18CB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286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326271" y="871143"/>
            <a:ext cx="5999923" cy="1842703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316821" y="871143"/>
            <a:ext cx="17699610" cy="1842703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2CBA8-AEA7-40BC-8767-BA97EA7516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073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07C7-370B-4095-A684-EF6AD26030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72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04332" y="13880846"/>
            <a:ext cx="22647369" cy="4290948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04332" y="9155256"/>
            <a:ext cx="22647369" cy="4725592"/>
          </a:xfrm>
        </p:spPr>
        <p:txBody>
          <a:bodyPr anchor="b"/>
          <a:lstStyle>
            <a:lvl1pPr marL="0" indent="0">
              <a:buNone/>
              <a:defRPr sz="1400"/>
            </a:lvl1pPr>
            <a:lvl2pPr marL="315788" indent="0">
              <a:buNone/>
              <a:defRPr sz="1200"/>
            </a:lvl2pPr>
            <a:lvl3pPr marL="631576" indent="0">
              <a:buNone/>
              <a:defRPr sz="1100"/>
            </a:lvl3pPr>
            <a:lvl4pPr marL="947364" indent="0">
              <a:buNone/>
              <a:defRPr sz="1000"/>
            </a:lvl4pPr>
            <a:lvl5pPr marL="1263152" indent="0">
              <a:buNone/>
              <a:defRPr sz="1000"/>
            </a:lvl5pPr>
            <a:lvl6pPr marL="1578940" indent="0">
              <a:buNone/>
              <a:defRPr sz="1000"/>
            </a:lvl6pPr>
            <a:lvl7pPr marL="1894728" indent="0">
              <a:buNone/>
              <a:defRPr sz="1000"/>
            </a:lvl7pPr>
            <a:lvl8pPr marL="2210516" indent="0">
              <a:buNone/>
              <a:defRPr sz="1000"/>
            </a:lvl8pPr>
            <a:lvl9pPr marL="2526304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6CD74-0EA6-4CB8-8B28-A24ED8F6BA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771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316821" y="5043714"/>
            <a:ext cx="11848154" cy="14254452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474815" y="5043714"/>
            <a:ext cx="11851381" cy="14254452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E1EEC-433F-4016-9C1A-0DDEA9ADAF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056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2959" y="865594"/>
            <a:ext cx="23977096" cy="359921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32960" y="4834721"/>
            <a:ext cx="11770692" cy="2016006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5788" indent="0">
              <a:buNone/>
              <a:defRPr sz="1400" b="1"/>
            </a:lvl2pPr>
            <a:lvl3pPr marL="631576" indent="0">
              <a:buNone/>
              <a:defRPr sz="1200" b="1"/>
            </a:lvl3pPr>
            <a:lvl4pPr marL="947364" indent="0">
              <a:buNone/>
              <a:defRPr sz="1100" b="1"/>
            </a:lvl4pPr>
            <a:lvl5pPr marL="1263152" indent="0">
              <a:buNone/>
              <a:defRPr sz="1100" b="1"/>
            </a:lvl5pPr>
            <a:lvl6pPr marL="1578940" indent="0">
              <a:buNone/>
              <a:defRPr sz="1100" b="1"/>
            </a:lvl6pPr>
            <a:lvl7pPr marL="1894728" indent="0">
              <a:buNone/>
              <a:defRPr sz="1100" b="1"/>
            </a:lvl7pPr>
            <a:lvl8pPr marL="2210516" indent="0">
              <a:buNone/>
              <a:defRPr sz="1100" b="1"/>
            </a:lvl8pPr>
            <a:lvl9pPr marL="2526304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32960" y="6850725"/>
            <a:ext cx="11770692" cy="12447446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3532910" y="4834721"/>
            <a:ext cx="11777147" cy="2016006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5788" indent="0">
              <a:buNone/>
              <a:defRPr sz="1400" b="1"/>
            </a:lvl2pPr>
            <a:lvl3pPr marL="631576" indent="0">
              <a:buNone/>
              <a:defRPr sz="1200" b="1"/>
            </a:lvl3pPr>
            <a:lvl4pPr marL="947364" indent="0">
              <a:buNone/>
              <a:defRPr sz="1100" b="1"/>
            </a:lvl4pPr>
            <a:lvl5pPr marL="1263152" indent="0">
              <a:buNone/>
              <a:defRPr sz="1100" b="1"/>
            </a:lvl5pPr>
            <a:lvl6pPr marL="1578940" indent="0">
              <a:buNone/>
              <a:defRPr sz="1100" b="1"/>
            </a:lvl6pPr>
            <a:lvl7pPr marL="1894728" indent="0">
              <a:buNone/>
              <a:defRPr sz="1100" b="1"/>
            </a:lvl7pPr>
            <a:lvl8pPr marL="2210516" indent="0">
              <a:buNone/>
              <a:defRPr sz="1100" b="1"/>
            </a:lvl8pPr>
            <a:lvl9pPr marL="2526304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3532910" y="6850725"/>
            <a:ext cx="11777147" cy="12447446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753AE-0E95-4BE4-AC5C-A878F3A78D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266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EF431-C383-4256-A542-14CDFEC9001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4974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5A535-F3E2-4012-BABB-11FE836ADD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055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2960" y="860040"/>
            <a:ext cx="8765889" cy="3660252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415146" y="860045"/>
            <a:ext cx="14894910" cy="18438126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32960" y="4520295"/>
            <a:ext cx="8765889" cy="14777874"/>
          </a:xfrm>
        </p:spPr>
        <p:txBody>
          <a:bodyPr/>
          <a:lstStyle>
            <a:lvl1pPr marL="0" indent="0">
              <a:buNone/>
              <a:defRPr sz="1000"/>
            </a:lvl1pPr>
            <a:lvl2pPr marL="315788" indent="0">
              <a:buNone/>
              <a:defRPr sz="800"/>
            </a:lvl2pPr>
            <a:lvl3pPr marL="631576" indent="0">
              <a:buNone/>
              <a:defRPr sz="700"/>
            </a:lvl3pPr>
            <a:lvl4pPr marL="947364" indent="0">
              <a:buNone/>
              <a:defRPr sz="600"/>
            </a:lvl4pPr>
            <a:lvl5pPr marL="1263152" indent="0">
              <a:buNone/>
              <a:defRPr sz="600"/>
            </a:lvl5pPr>
            <a:lvl6pPr marL="1578940" indent="0">
              <a:buNone/>
              <a:defRPr sz="600"/>
            </a:lvl6pPr>
            <a:lvl7pPr marL="1894728" indent="0">
              <a:buNone/>
              <a:defRPr sz="600"/>
            </a:lvl7pPr>
            <a:lvl8pPr marL="2210516" indent="0">
              <a:buNone/>
              <a:defRPr sz="600"/>
            </a:lvl8pPr>
            <a:lvl9pPr marL="2526304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B5E79-9E24-486A-B113-D4759A845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386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096" y="15121895"/>
            <a:ext cx="15985808" cy="1784814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222096" y="1930926"/>
            <a:ext cx="15985808" cy="12961620"/>
          </a:xfrm>
        </p:spPr>
        <p:txBody>
          <a:bodyPr/>
          <a:lstStyle>
            <a:lvl1pPr marL="0" indent="0">
              <a:buNone/>
              <a:defRPr sz="2200"/>
            </a:lvl1pPr>
            <a:lvl2pPr marL="315788" indent="0">
              <a:buNone/>
              <a:defRPr sz="1900"/>
            </a:lvl2pPr>
            <a:lvl3pPr marL="631576" indent="0">
              <a:buNone/>
              <a:defRPr sz="1700"/>
            </a:lvl3pPr>
            <a:lvl4pPr marL="947364" indent="0">
              <a:buNone/>
              <a:defRPr sz="1400"/>
            </a:lvl4pPr>
            <a:lvl5pPr marL="1263152" indent="0">
              <a:buNone/>
              <a:defRPr sz="1400"/>
            </a:lvl5pPr>
            <a:lvl6pPr marL="1578940" indent="0">
              <a:buNone/>
              <a:defRPr sz="1400"/>
            </a:lvl6pPr>
            <a:lvl7pPr marL="1894728" indent="0">
              <a:buNone/>
              <a:defRPr sz="1400"/>
            </a:lvl7pPr>
            <a:lvl8pPr marL="2210516" indent="0">
              <a:buNone/>
              <a:defRPr sz="1400"/>
            </a:lvl8pPr>
            <a:lvl9pPr marL="2526304" indent="0">
              <a:buNone/>
              <a:defRPr sz="1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096" y="16906704"/>
            <a:ext cx="15985808" cy="2535728"/>
          </a:xfrm>
        </p:spPr>
        <p:txBody>
          <a:bodyPr/>
          <a:lstStyle>
            <a:lvl1pPr marL="0" indent="0">
              <a:buNone/>
              <a:defRPr sz="1000"/>
            </a:lvl1pPr>
            <a:lvl2pPr marL="315788" indent="0">
              <a:buNone/>
              <a:defRPr sz="800"/>
            </a:lvl2pPr>
            <a:lvl3pPr marL="631576" indent="0">
              <a:buNone/>
              <a:defRPr sz="700"/>
            </a:lvl3pPr>
            <a:lvl4pPr marL="947364" indent="0">
              <a:buNone/>
              <a:defRPr sz="600"/>
            </a:lvl4pPr>
            <a:lvl5pPr marL="1263152" indent="0">
              <a:buNone/>
              <a:defRPr sz="600"/>
            </a:lvl5pPr>
            <a:lvl6pPr marL="1578940" indent="0">
              <a:buNone/>
              <a:defRPr sz="600"/>
            </a:lvl6pPr>
            <a:lvl7pPr marL="1894728" indent="0">
              <a:buNone/>
              <a:defRPr sz="600"/>
            </a:lvl7pPr>
            <a:lvl8pPr marL="2210516" indent="0">
              <a:buNone/>
              <a:defRPr sz="600"/>
            </a:lvl8pPr>
            <a:lvl9pPr marL="2526304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F591-BC5F-4E90-9ABB-0488989434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259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16685" y="871538"/>
            <a:ext cx="24009646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831" tIns="62414" rIns="124831" bIns="624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16685" y="5043488"/>
            <a:ext cx="24009646" cy="142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831" tIns="62414" rIns="124831" bIns="62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16684" y="19678651"/>
            <a:ext cx="6226101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831" tIns="62414" rIns="124831" bIns="62414" numCol="1" anchor="t" anchorCtr="0" compatLnSpc="1">
            <a:prstTxWarp prst="textNoShape">
              <a:avLst/>
            </a:prstTxWarp>
          </a:bodyPr>
          <a:lstStyle>
            <a:lvl1pPr defTabSz="1244512">
              <a:defRPr sz="2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13994" y="19678651"/>
            <a:ext cx="8415026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831" tIns="62414" rIns="124831" bIns="62414" numCol="1" anchor="t" anchorCtr="0" compatLnSpc="1">
            <a:prstTxWarp prst="textNoShape">
              <a:avLst/>
            </a:prstTxWarp>
          </a:bodyPr>
          <a:lstStyle>
            <a:lvl1pPr algn="ctr" defTabSz="1244512">
              <a:defRPr sz="2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100229" y="19678651"/>
            <a:ext cx="6226101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831" tIns="62414" rIns="124831" bIns="62414" numCol="1" anchor="t" anchorCtr="0" compatLnSpc="1">
            <a:prstTxWarp prst="textNoShape">
              <a:avLst/>
            </a:prstTxWarp>
          </a:bodyPr>
          <a:lstStyle>
            <a:lvl1pPr algn="r" defTabSz="1244512">
              <a:defRPr sz="2000"/>
            </a:lvl1pPr>
          </a:lstStyle>
          <a:p>
            <a:pPr>
              <a:defRPr/>
            </a:pPr>
            <a:fld id="{9D24F0F9-4950-47DA-B3FE-741E21945C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44512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44512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44512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44512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44512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5pPr>
      <a:lvl6pPr marL="315788" algn="ctr" defTabSz="1244512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6pPr>
      <a:lvl7pPr marL="631576" algn="ctr" defTabSz="1244512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7pPr>
      <a:lvl8pPr marL="947364" algn="ctr" defTabSz="1244512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8pPr>
      <a:lvl9pPr marL="1263152" algn="ctr" defTabSz="1244512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68200" indent="-468200" algn="l" defTabSz="1244512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  <a:cs typeface="+mn-cs"/>
        </a:defRPr>
      </a:lvl1pPr>
      <a:lvl2pPr marL="1017539" indent="-387060" algn="l" defTabSz="1244512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2pPr>
      <a:lvl3pPr marL="1555914" indent="-311402" algn="l" defTabSz="1244512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</a:defRPr>
      </a:lvl3pPr>
      <a:lvl4pPr marL="2186394" indent="-312499" algn="l" defTabSz="1244512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2811391" indent="-317981" algn="l" defTabSz="1244512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127179" indent="-317981" algn="l" defTabSz="1244512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3442967" indent="-317981" algn="l" defTabSz="1244512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3758755" indent="-317981" algn="l" defTabSz="1244512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074543" indent="-317981" algn="l" defTabSz="1244512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5788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31576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47364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63152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78940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94728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10516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26304" algn="l" defTabSz="631576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2813493" y="22390974"/>
            <a:ext cx="20720386" cy="9003560"/>
            <a:chOff x="5917411" y="1170660"/>
            <a:chExt cx="3287464" cy="1771264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1170660"/>
              <a:ext cx="3287464" cy="124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100" b="1" dirty="0">
                  <a:latin typeface="ＭＳ Ｐゴシック" charset="-128"/>
                </a:rPr>
                <a:t>テンプレート：</a:t>
              </a:r>
              <a:r>
                <a:rPr lang="en-US" altLang="ja-JP" sz="4100" b="1" dirty="0">
                  <a:latin typeface="ＭＳ Ｐゴシック" charset="-128"/>
                </a:rPr>
                <a:t>1480x1200</a:t>
              </a:r>
              <a:r>
                <a:rPr lang="en-US" altLang="ja-JP" sz="4100" b="1" baseline="30000" dirty="0">
                  <a:latin typeface="ＭＳ Ｐゴシック" charset="-128"/>
                </a:rPr>
                <a:t>※2 </a:t>
              </a:r>
              <a:r>
                <a:rPr lang="ja-JP" altLang="en-US" sz="4100" b="1" dirty="0">
                  <a:latin typeface="ＭＳ Ｐゴシック" charset="-128"/>
                </a:rPr>
                <a:t>（横向き）</a:t>
              </a:r>
              <a:endParaRPr lang="en-US" altLang="ja-JP" sz="41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25504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700" dirty="0">
                  <a:latin typeface="ＭＳ Ｐゴシック" charset="-128"/>
                </a:rPr>
                <a:t>ページ設定</a:t>
              </a:r>
              <a:r>
                <a:rPr lang="en-US" altLang="ja-JP" sz="3700" b="1" baseline="40000" dirty="0">
                  <a:latin typeface="ＭＳ Ｐゴシック" charset="-128"/>
                </a:rPr>
                <a:t>※1</a:t>
              </a:r>
              <a:r>
                <a:rPr lang="ja-JP" altLang="en-US" sz="3700" b="1" baseline="40000" dirty="0">
                  <a:latin typeface="ＭＳ Ｐゴシック" charset="-128"/>
                </a:rPr>
                <a:t>　　</a:t>
              </a:r>
              <a:r>
                <a:rPr lang="ja-JP" altLang="en-US" sz="3700" dirty="0">
                  <a:latin typeface="ＭＳ Ｐゴシック" charset="-128"/>
                </a:rPr>
                <a:t>幅 </a:t>
              </a:r>
              <a:r>
                <a:rPr lang="en-US" altLang="ja-JP" sz="3700" dirty="0" smtClean="0">
                  <a:latin typeface="ＭＳ Ｐゴシック" charset="-128"/>
                </a:rPr>
                <a:t>740mm</a:t>
              </a:r>
              <a:r>
                <a:rPr lang="ja-JP" altLang="en-US" sz="3700" dirty="0" smtClean="0">
                  <a:latin typeface="ＭＳ Ｐゴシック" charset="-128"/>
                </a:rPr>
                <a:t> </a:t>
              </a:r>
              <a:r>
                <a:rPr lang="en-US" altLang="ja-JP" sz="3700" dirty="0">
                  <a:latin typeface="ＭＳ Ｐゴシック" charset="-128"/>
                </a:rPr>
                <a:t>×</a:t>
              </a:r>
              <a:r>
                <a:rPr lang="ja-JP" altLang="en-US" sz="3700" dirty="0">
                  <a:latin typeface="ＭＳ Ｐゴシック" charset="-128"/>
                </a:rPr>
                <a:t> 高さ </a:t>
              </a:r>
              <a:r>
                <a:rPr lang="en-US" altLang="ja-JP" sz="3700" dirty="0" smtClean="0">
                  <a:latin typeface="ＭＳ Ｐゴシック" charset="-128"/>
                </a:rPr>
                <a:t>600mm</a:t>
              </a:r>
              <a:endParaRPr lang="en-US" altLang="ja-JP" sz="37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1" y="1714971"/>
              <a:ext cx="3287464" cy="658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300" b="1" dirty="0">
                  <a:latin typeface="ＭＳ Ｐゴシック" charset="-128"/>
                </a:rPr>
                <a:t>※1</a:t>
              </a:r>
              <a:r>
                <a:rPr lang="ja-JP" altLang="en-US" sz="3300" dirty="0">
                  <a:latin typeface="ＭＳ Ｐゴシック" charset="-128"/>
                </a:rPr>
                <a:t>　</a:t>
              </a:r>
              <a:endParaRPr lang="en-US" altLang="ja-JP" sz="33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300" dirty="0">
                  <a:latin typeface="ＭＳ Ｐゴシック" charset="-128"/>
                </a:rPr>
                <a:t>PowerPoint</a:t>
              </a:r>
              <a:r>
                <a:rPr lang="ja-JP" altLang="en-US" sz="33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33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33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300" b="1" dirty="0">
                  <a:latin typeface="ＭＳ Ｐゴシック" charset="-128"/>
                </a:rPr>
                <a:t>※2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300" dirty="0">
                  <a:latin typeface="ＭＳ Ｐゴシック" charset="-128"/>
                </a:rPr>
                <a:t>PowerPoint</a:t>
              </a:r>
              <a:r>
                <a:rPr lang="ja-JP" altLang="en-US" sz="3300" dirty="0">
                  <a:latin typeface="ＭＳ Ｐゴシック" charset="-128"/>
                </a:rPr>
                <a:t>のサイズ制限上</a:t>
              </a:r>
              <a:r>
                <a:rPr lang="ja-JP" altLang="en-US" sz="3300" dirty="0" smtClean="0">
                  <a:latin typeface="ＭＳ Ｐゴシック" charset="-128"/>
                </a:rPr>
                <a:t>、</a:t>
              </a:r>
              <a:r>
                <a:rPr lang="en-US" altLang="ja-JP" sz="3300" dirty="0" smtClean="0">
                  <a:latin typeface="ＭＳ Ｐゴシック" charset="-128"/>
                </a:rPr>
                <a:t>1480x1200</a:t>
              </a:r>
              <a:r>
                <a:rPr lang="ja-JP" altLang="en-US" sz="3300" dirty="0">
                  <a:latin typeface="ＭＳ Ｐゴシック" charset="-128"/>
                </a:rPr>
                <a:t>原寸は設定できないため</a:t>
              </a:r>
              <a:r>
                <a:rPr lang="en-US" altLang="ja-JP" sz="3300" dirty="0">
                  <a:latin typeface="ＭＳ Ｐゴシック" charset="-128"/>
                </a:rPr>
                <a:t>50%</a:t>
              </a:r>
              <a:r>
                <a:rPr lang="ja-JP" altLang="en-US" sz="3300" dirty="0">
                  <a:latin typeface="ＭＳ Ｐゴシック" charset="-128"/>
                </a:rPr>
                <a:t>縮小のサイズに設定しています。印刷時に拡大します。</a:t>
              </a:r>
              <a:endParaRPr lang="en-US" altLang="ja-JP" sz="33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1" y="2468277"/>
              <a:ext cx="3287464" cy="473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3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3300" dirty="0">
                  <a:latin typeface="ＭＳ Ｐゴシック" charset="-128"/>
                </a:rPr>
                <a:t>　</a:t>
              </a:r>
              <a:endParaRPr lang="en-US" altLang="ja-JP" sz="33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3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3300" dirty="0">
                  <a:latin typeface="ＭＳ Ｐゴシック" charset="-128"/>
                </a:rPr>
                <a:t>3mm</a:t>
              </a:r>
              <a:r>
                <a:rPr lang="ja-JP" altLang="en-US" sz="3300" dirty="0">
                  <a:latin typeface="ＭＳ Ｐゴシック" charset="-128"/>
                </a:rPr>
                <a:t>内側に配置してください。</a:t>
              </a:r>
              <a:endParaRPr lang="en-US" altLang="ja-JP" sz="33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20</cp:revision>
  <dcterms:created xsi:type="dcterms:W3CDTF">2011-04-13T05:25:09Z</dcterms:created>
  <dcterms:modified xsi:type="dcterms:W3CDTF">2015-09-25T08:28:43Z</dcterms:modified>
</cp:coreProperties>
</file>