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8461375" cy="43211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54436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308872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963308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617744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3272180" algn="l" defTabSz="1308872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926616" algn="l" defTabSz="1308872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4581053" algn="l" defTabSz="1308872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5235489" algn="l" defTabSz="1308872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972" y="-780"/>
      </p:cViewPr>
      <p:guideLst>
        <p:guide orient="horz" pos="1361"/>
        <p:guide pos="26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-215900" y="365125"/>
            <a:ext cx="3575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497965-F0DC-4347-A021-BBE5F37596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993680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54436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308872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963308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617744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272180" algn="l" defTabSz="1308872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6pPr>
    <a:lvl7pPr marL="3926616" algn="l" defTabSz="1308872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7pPr>
    <a:lvl8pPr marL="4581053" algn="l" defTabSz="1308872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8pPr>
    <a:lvl9pPr marL="5235489" algn="l" defTabSz="1308872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B58471D-C941-419F-8347-74FF26B4E196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-215900" y="365125"/>
            <a:ext cx="357505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35170" y="1343224"/>
            <a:ext cx="7191035" cy="9259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70341" y="2448286"/>
            <a:ext cx="5920694" cy="1105062"/>
          </a:xfrm>
        </p:spPr>
        <p:txBody>
          <a:bodyPr/>
          <a:lstStyle>
            <a:lvl1pPr marL="0" indent="0" algn="ctr">
              <a:buNone/>
              <a:defRPr/>
            </a:lvl1pPr>
            <a:lvl2pPr marL="654436" indent="0" algn="ctr">
              <a:buNone/>
              <a:defRPr/>
            </a:lvl2pPr>
            <a:lvl3pPr marL="1308872" indent="0" algn="ctr">
              <a:buNone/>
              <a:defRPr/>
            </a:lvl3pPr>
            <a:lvl4pPr marL="1963308" indent="0" algn="ctr">
              <a:buNone/>
              <a:defRPr/>
            </a:lvl4pPr>
            <a:lvl5pPr marL="2617744" indent="0" algn="ctr">
              <a:buNone/>
              <a:defRPr/>
            </a:lvl5pPr>
            <a:lvl6pPr marL="3272180" indent="0" algn="ctr">
              <a:buNone/>
              <a:defRPr/>
            </a:lvl6pPr>
            <a:lvl7pPr marL="3926616" indent="0" algn="ctr">
              <a:buNone/>
              <a:defRPr/>
            </a:lvl7pPr>
            <a:lvl8pPr marL="4581053" indent="0" algn="ctr">
              <a:buNone/>
              <a:defRPr/>
            </a:lvl8pPr>
            <a:lvl9pPr marL="5235489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1C7F6-743A-415B-B2B1-F412038C6B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020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BF6E9-60E8-4580-B326-1B42A26E9B6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6347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137459" y="173381"/>
            <a:ext cx="1902989" cy="368671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0927" y="173381"/>
            <a:ext cx="5474562" cy="368671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73F34-BC62-4A11-B84D-830A99DE45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771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5E20-95DC-42B5-A1C8-2D586A0ECE6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329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7939" y="2775993"/>
            <a:ext cx="7193554" cy="859281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67939" y="1830975"/>
            <a:ext cx="7193554" cy="945019"/>
          </a:xfrm>
        </p:spPr>
        <p:txBody>
          <a:bodyPr anchor="b"/>
          <a:lstStyle>
            <a:lvl1pPr marL="0" indent="0">
              <a:buNone/>
              <a:defRPr sz="2900"/>
            </a:lvl1pPr>
            <a:lvl2pPr marL="654436" indent="0">
              <a:buNone/>
              <a:defRPr sz="2600"/>
            </a:lvl2pPr>
            <a:lvl3pPr marL="1308872" indent="0">
              <a:buNone/>
              <a:defRPr sz="2300"/>
            </a:lvl3pPr>
            <a:lvl4pPr marL="1963308" indent="0">
              <a:buNone/>
              <a:defRPr sz="2000"/>
            </a:lvl4pPr>
            <a:lvl5pPr marL="2617744" indent="0">
              <a:buNone/>
              <a:defRPr sz="2000"/>
            </a:lvl5pPr>
            <a:lvl6pPr marL="3272180" indent="0">
              <a:buNone/>
              <a:defRPr sz="2000"/>
            </a:lvl6pPr>
            <a:lvl7pPr marL="3926616" indent="0">
              <a:buNone/>
              <a:defRPr sz="2000"/>
            </a:lvl7pPr>
            <a:lvl8pPr marL="4581053" indent="0">
              <a:buNone/>
              <a:defRPr sz="2000"/>
            </a:lvl8pPr>
            <a:lvl9pPr marL="5235489" indent="0">
              <a:buNone/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20A20-ACFC-4BC1-BFD2-81F091E595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078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0927" y="1009798"/>
            <a:ext cx="3687515" cy="2850299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50412" y="1009798"/>
            <a:ext cx="3690036" cy="2850299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200D9-4234-494F-BF9E-EFD7365D3B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390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447" y="173382"/>
            <a:ext cx="7614481" cy="72019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448" y="967883"/>
            <a:ext cx="3737927" cy="402015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4436" indent="0">
              <a:buNone/>
              <a:defRPr sz="2900" b="1"/>
            </a:lvl2pPr>
            <a:lvl3pPr marL="1308872" indent="0">
              <a:buNone/>
              <a:defRPr sz="2600" b="1"/>
            </a:lvl3pPr>
            <a:lvl4pPr marL="1963308" indent="0">
              <a:buNone/>
              <a:defRPr sz="2300" b="1"/>
            </a:lvl4pPr>
            <a:lvl5pPr marL="2617744" indent="0">
              <a:buNone/>
              <a:defRPr sz="2300" b="1"/>
            </a:lvl5pPr>
            <a:lvl6pPr marL="3272180" indent="0">
              <a:buNone/>
              <a:defRPr sz="2300" b="1"/>
            </a:lvl6pPr>
            <a:lvl7pPr marL="3926616" indent="0">
              <a:buNone/>
              <a:defRPr sz="2300" b="1"/>
            </a:lvl7pPr>
            <a:lvl8pPr marL="4581053" indent="0">
              <a:buNone/>
              <a:defRPr sz="2300" b="1"/>
            </a:lvl8pPr>
            <a:lvl9pPr marL="5235489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448" y="1369897"/>
            <a:ext cx="3737927" cy="2490200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297481" y="967883"/>
            <a:ext cx="3740447" cy="402015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4436" indent="0">
              <a:buNone/>
              <a:defRPr sz="2900" b="1"/>
            </a:lvl2pPr>
            <a:lvl3pPr marL="1308872" indent="0">
              <a:buNone/>
              <a:defRPr sz="2600" b="1"/>
            </a:lvl3pPr>
            <a:lvl4pPr marL="1963308" indent="0">
              <a:buNone/>
              <a:defRPr sz="2300" b="1"/>
            </a:lvl4pPr>
            <a:lvl5pPr marL="2617744" indent="0">
              <a:buNone/>
              <a:defRPr sz="2300" b="1"/>
            </a:lvl5pPr>
            <a:lvl6pPr marL="3272180" indent="0">
              <a:buNone/>
              <a:defRPr sz="2300" b="1"/>
            </a:lvl6pPr>
            <a:lvl7pPr marL="3926616" indent="0">
              <a:buNone/>
              <a:defRPr sz="2300" b="1"/>
            </a:lvl7pPr>
            <a:lvl8pPr marL="4581053" indent="0">
              <a:buNone/>
              <a:defRPr sz="2300" b="1"/>
            </a:lvl8pPr>
            <a:lvl9pPr marL="5235489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297481" y="1369897"/>
            <a:ext cx="3740447" cy="2490200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847E5-C07D-4BE2-8D20-46D8F8C8B9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6916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E7C5D-B1DA-450C-A337-E9C13F2582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546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BF08A-6ADA-4224-AD01-36DC89F706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06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447" y="171475"/>
            <a:ext cx="2782650" cy="733533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6918" y="171475"/>
            <a:ext cx="4731010" cy="3688622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447" y="905008"/>
            <a:ext cx="2782650" cy="2955089"/>
          </a:xfrm>
        </p:spPr>
        <p:txBody>
          <a:bodyPr/>
          <a:lstStyle>
            <a:lvl1pPr marL="0" indent="0">
              <a:buNone/>
              <a:defRPr sz="2000"/>
            </a:lvl1pPr>
            <a:lvl2pPr marL="654436" indent="0">
              <a:buNone/>
              <a:defRPr sz="1700"/>
            </a:lvl2pPr>
            <a:lvl3pPr marL="1308872" indent="0">
              <a:buNone/>
              <a:defRPr sz="1400"/>
            </a:lvl3pPr>
            <a:lvl4pPr marL="1963308" indent="0">
              <a:buNone/>
              <a:defRPr sz="1300"/>
            </a:lvl4pPr>
            <a:lvl5pPr marL="2617744" indent="0">
              <a:buNone/>
              <a:defRPr sz="1300"/>
            </a:lvl5pPr>
            <a:lvl6pPr marL="3272180" indent="0">
              <a:buNone/>
              <a:defRPr sz="1300"/>
            </a:lvl6pPr>
            <a:lvl7pPr marL="3926616" indent="0">
              <a:buNone/>
              <a:defRPr sz="1300"/>
            </a:lvl7pPr>
            <a:lvl8pPr marL="4581053" indent="0">
              <a:buNone/>
              <a:defRPr sz="1300"/>
            </a:lvl8pPr>
            <a:lvl9pPr marL="5235489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00C11-7CE3-4F20-9258-07F801BFA36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8661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58501" y="3025585"/>
            <a:ext cx="5076320" cy="356288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658501" y="386772"/>
            <a:ext cx="5076320" cy="2591181"/>
          </a:xfrm>
        </p:spPr>
        <p:txBody>
          <a:bodyPr/>
          <a:lstStyle>
            <a:lvl1pPr marL="0" indent="0">
              <a:buNone/>
              <a:defRPr sz="4600"/>
            </a:lvl1pPr>
            <a:lvl2pPr marL="654436" indent="0">
              <a:buNone/>
              <a:defRPr sz="4000"/>
            </a:lvl2pPr>
            <a:lvl3pPr marL="1308872" indent="0">
              <a:buNone/>
              <a:defRPr sz="3400"/>
            </a:lvl3pPr>
            <a:lvl4pPr marL="1963308" indent="0">
              <a:buNone/>
              <a:defRPr sz="2900"/>
            </a:lvl4pPr>
            <a:lvl5pPr marL="2617744" indent="0">
              <a:buNone/>
              <a:defRPr sz="2900"/>
            </a:lvl5pPr>
            <a:lvl6pPr marL="3272180" indent="0">
              <a:buNone/>
              <a:defRPr sz="2900"/>
            </a:lvl6pPr>
            <a:lvl7pPr marL="3926616" indent="0">
              <a:buNone/>
              <a:defRPr sz="2900"/>
            </a:lvl7pPr>
            <a:lvl8pPr marL="4581053" indent="0">
              <a:buNone/>
              <a:defRPr sz="2900"/>
            </a:lvl8pPr>
            <a:lvl9pPr marL="5235489" indent="0">
              <a:buNone/>
              <a:defRPr sz="29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58501" y="3381873"/>
            <a:ext cx="5076320" cy="506804"/>
          </a:xfrm>
        </p:spPr>
        <p:txBody>
          <a:bodyPr/>
          <a:lstStyle>
            <a:lvl1pPr marL="0" indent="0">
              <a:buNone/>
              <a:defRPr sz="2000"/>
            </a:lvl1pPr>
            <a:lvl2pPr marL="654436" indent="0">
              <a:buNone/>
              <a:defRPr sz="1700"/>
            </a:lvl2pPr>
            <a:lvl3pPr marL="1308872" indent="0">
              <a:buNone/>
              <a:defRPr sz="1400"/>
            </a:lvl3pPr>
            <a:lvl4pPr marL="1963308" indent="0">
              <a:buNone/>
              <a:defRPr sz="1300"/>
            </a:lvl4pPr>
            <a:lvl5pPr marL="2617744" indent="0">
              <a:buNone/>
              <a:defRPr sz="1300"/>
            </a:lvl5pPr>
            <a:lvl6pPr marL="3272180" indent="0">
              <a:buNone/>
              <a:defRPr sz="1300"/>
            </a:lvl6pPr>
            <a:lvl7pPr marL="3926616" indent="0">
              <a:buNone/>
              <a:defRPr sz="1300"/>
            </a:lvl7pPr>
            <a:lvl8pPr marL="4581053" indent="0">
              <a:buNone/>
              <a:defRPr sz="1300"/>
            </a:lvl8pPr>
            <a:lvl9pPr marL="5235489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5E32B-2F93-4798-BA34-5D98C0FBE3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0830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927" y="173382"/>
            <a:ext cx="7619521" cy="72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927" y="1009798"/>
            <a:ext cx="7619521" cy="285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20927" y="3936308"/>
            <a:ext cx="1973564" cy="29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t" anchorCtr="0" compatLnSpc="1">
            <a:prstTxWarp prst="textNoShape">
              <a:avLst/>
            </a:prstTxWarp>
          </a:bodyPr>
          <a:lstStyle>
            <a:lvl1pPr defTabSz="729424">
              <a:defRPr sz="1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1034" y="3936308"/>
            <a:ext cx="2679308" cy="29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t" anchorCtr="0" compatLnSpc="1">
            <a:prstTxWarp prst="textNoShape">
              <a:avLst/>
            </a:prstTxWarp>
          </a:bodyPr>
          <a:lstStyle>
            <a:lvl1pPr algn="ctr" defTabSz="729424">
              <a:defRPr sz="1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66884" y="3936308"/>
            <a:ext cx="1973564" cy="29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t" anchorCtr="0" compatLnSpc="1">
            <a:prstTxWarp prst="textNoShape">
              <a:avLst/>
            </a:prstTxWarp>
          </a:bodyPr>
          <a:lstStyle>
            <a:lvl1pPr algn="r" defTabSz="729424">
              <a:defRPr sz="1100"/>
            </a:lvl1pPr>
          </a:lstStyle>
          <a:p>
            <a:pPr>
              <a:defRPr/>
            </a:pPr>
            <a:fld id="{3780399B-8B67-42DF-9ACF-6D0F9F1B19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5pPr>
      <a:lvl6pPr marL="654436" algn="ctr" defTabSz="729424" rtl="0" fontAlgn="base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6pPr>
      <a:lvl7pPr marL="1308872" algn="ctr" defTabSz="729424" rtl="0" fontAlgn="base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7pPr>
      <a:lvl8pPr marL="1963308" algn="ctr" defTabSz="729424" rtl="0" fontAlgn="base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8pPr>
      <a:lvl9pPr marL="2617744" algn="ctr" defTabSz="729424" rtl="0" fontAlgn="base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74955" indent="-274955" algn="l" defTabSz="729424" rtl="0" eaLnBrk="0" fontAlgn="base" hangingPunct="0">
        <a:spcBef>
          <a:spcPct val="20000"/>
        </a:spcBef>
        <a:spcAft>
          <a:spcPct val="0"/>
        </a:spcAft>
        <a:buChar char="•"/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595355" indent="-229508" algn="l" defTabSz="729424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911212" indent="-181788" algn="l" defTabSz="729424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277059" indent="-181788" algn="l" defTabSz="729424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645180" indent="-186332" algn="l" defTabSz="729424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99616" indent="-186332" algn="l" defTabSz="729424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954052" indent="-186332" algn="l" defTabSz="729424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608488" indent="-186332" algn="l" defTabSz="729424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4262924" indent="-186332" algn="l" defTabSz="729424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4436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8872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63308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7744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72180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26616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81053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35489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6"/>
          <p:cNvGrpSpPr>
            <a:grpSpLocks/>
          </p:cNvGrpSpPr>
          <p:nvPr/>
        </p:nvGrpSpPr>
        <p:grpSpPr bwMode="auto">
          <a:xfrm>
            <a:off x="8910028" y="114317"/>
            <a:ext cx="5446494" cy="4004899"/>
            <a:chOff x="5612525" y="965958"/>
            <a:chExt cx="3897236" cy="3338028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333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600" b="1">
                  <a:latin typeface="ＭＳ Ｐゴシック" charset="-128"/>
                </a:rPr>
                <a:t>テンプレート：はがき（横向き）</a:t>
              </a:r>
              <a:endParaRPr lang="en-US" altLang="ja-JP" sz="2600" b="1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9299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300" dirty="0">
                  <a:latin typeface="ＭＳ Ｐゴシック" charset="-128"/>
                </a:rPr>
                <a:t>ページ設定</a:t>
              </a:r>
              <a:r>
                <a:rPr lang="en-US" altLang="ja-JP" sz="2300" b="1" baseline="40000" dirty="0">
                  <a:latin typeface="ＭＳ Ｐゴシック" charset="-128"/>
                </a:rPr>
                <a:t>※1</a:t>
              </a:r>
              <a:endParaRPr lang="en-US" altLang="ja-JP" sz="23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300" dirty="0">
                  <a:latin typeface="ＭＳ Ｐゴシック" charset="-128"/>
                </a:rPr>
                <a:t>幅 </a:t>
              </a:r>
              <a:r>
                <a:rPr lang="en-US" altLang="ja-JP" sz="2300" dirty="0">
                  <a:latin typeface="ＭＳ Ｐゴシック" charset="-128"/>
                </a:rPr>
                <a:t>235mm</a:t>
              </a:r>
              <a:r>
                <a:rPr lang="ja-JP" altLang="en-US" sz="2300" dirty="0">
                  <a:latin typeface="ＭＳ Ｐゴシック" charset="-128"/>
                </a:rPr>
                <a:t> </a:t>
              </a:r>
              <a:r>
                <a:rPr lang="en-US" altLang="ja-JP" sz="2300" dirty="0">
                  <a:latin typeface="ＭＳ Ｐゴシック" charset="-128"/>
                </a:rPr>
                <a:t>×</a:t>
              </a:r>
              <a:r>
                <a:rPr lang="ja-JP" altLang="en-US" sz="2300" dirty="0">
                  <a:latin typeface="ＭＳ Ｐゴシック" charset="-128"/>
                </a:rPr>
                <a:t> 高さ </a:t>
              </a:r>
              <a:r>
                <a:rPr lang="en-US" altLang="ja-JP" sz="2300" dirty="0">
                  <a:latin typeface="ＭＳ Ｐゴシック" charset="-128"/>
                </a:rPr>
                <a:t>120mm</a:t>
              </a: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287195"/>
              <a:ext cx="3414645" cy="836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fontScale="92500" lnSpcReduction="20000"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7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7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7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7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7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7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700">
                  <a:latin typeface="ＭＳ Ｐゴシック" charset="-128"/>
                </a:rPr>
                <a:t>　</a:t>
              </a:r>
              <a:endParaRPr lang="en-US" altLang="ja-JP" sz="17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7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700">
                  <a:latin typeface="ＭＳ Ｐゴシック" charset="-128"/>
                </a:rPr>
                <a:t>3mm</a:t>
              </a:r>
              <a:r>
                <a:rPr lang="ja-JP" altLang="en-US" sz="1700">
                  <a:latin typeface="ＭＳ Ｐゴシック" charset="-128"/>
                </a:rPr>
                <a:t>内側に配置してください。</a:t>
              </a:r>
              <a:endParaRPr lang="en-US" altLang="ja-JP" sz="17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6</cp:revision>
  <dcterms:created xsi:type="dcterms:W3CDTF">2011-04-13T05:25:09Z</dcterms:created>
  <dcterms:modified xsi:type="dcterms:W3CDTF">2015-10-08T11:25:44Z</dcterms:modified>
</cp:coreProperties>
</file>