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600450" cy="53292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8" d="100"/>
          <a:sy n="118" d="100"/>
        </p:scale>
        <p:origin x="-3180" y="-234"/>
      </p:cViewPr>
      <p:guideLst>
        <p:guide orient="horz" pos="1679"/>
        <p:guide pos="11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54088" y="365125"/>
            <a:ext cx="12350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6CA4061-C0B8-4978-9740-DA5211E336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1121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CDB0356-3E10-4C10-8E96-EA0DCC315B3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9875" y="1655763"/>
            <a:ext cx="3060700" cy="114141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9750" y="3019425"/>
            <a:ext cx="2520950" cy="13620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B0834-CB52-4B11-8BF4-8078C6D2F0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6244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D864B-6D71-414F-BE6D-8AC774C52C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445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1438" y="214313"/>
            <a:ext cx="809625" cy="45466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214313"/>
            <a:ext cx="2279650" cy="454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B5CC1-1F75-4CA4-B53A-AFB92067116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031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5D2E5-888B-46A7-8C39-19A60817614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2008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163" y="3424238"/>
            <a:ext cx="3060700" cy="10588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84163" y="2259013"/>
            <a:ext cx="3060700" cy="11652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439DD-8D0D-4901-9871-396E77A1AA2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7476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9388" y="1244600"/>
            <a:ext cx="1544637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76425" y="1244600"/>
            <a:ext cx="1544638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7E626-9C48-4200-BB7E-FDEE31FD304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685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212725"/>
            <a:ext cx="3241675" cy="889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9388" y="1192213"/>
            <a:ext cx="1590675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9388" y="1690688"/>
            <a:ext cx="1590675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828800" y="1192213"/>
            <a:ext cx="1592263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828800" y="1690688"/>
            <a:ext cx="1592263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D5166-2C0D-498C-AD0F-6D28918A48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7271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6D5C6-6EF2-465A-AF4A-CE6DD062D2C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029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B74B6-B72C-46D0-88FD-BD2BBBE4A4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27383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212725"/>
            <a:ext cx="1185862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08113" y="212725"/>
            <a:ext cx="2012950" cy="4548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388" y="1114425"/>
            <a:ext cx="1185862" cy="3646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B95CD-6C7D-43C6-8B3E-6D0F716DBF1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9086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6438" y="3730625"/>
            <a:ext cx="2159000" cy="439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06438" y="476250"/>
            <a:ext cx="2159000" cy="3197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06438" y="4170363"/>
            <a:ext cx="2159000" cy="625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1EC99-ED23-41EE-8E75-AE6DD6B6FC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08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14313"/>
            <a:ext cx="3241675" cy="88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44600"/>
            <a:ext cx="3241675" cy="351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4854575"/>
            <a:ext cx="8397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defTabSz="509588">
              <a:defRPr sz="8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30313" y="4854575"/>
            <a:ext cx="11398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algn="ctr" defTabSz="509588">
              <a:defRPr sz="8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81275" y="4854575"/>
            <a:ext cx="8397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algn="r" defTabSz="509588">
              <a:defRPr sz="800" smtClean="0"/>
            </a:lvl1pPr>
          </a:lstStyle>
          <a:p>
            <a:pPr>
              <a:defRPr/>
            </a:pPr>
            <a:fld id="{C17900EC-19D5-4908-A935-6058CC2869B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2088" indent="-192088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15925" indent="-160338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2pPr>
      <a:lvl3pPr marL="636588" indent="-127000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892175" indent="-127000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149350" indent="-130175" algn="l" defTabSz="509588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6065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0637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5209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29781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808002" y="78412"/>
            <a:ext cx="3897236" cy="3338028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8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：はがき（縦向き）</a:t>
              </a:r>
              <a:endParaRPr lang="en-US" altLang="ja-JP" sz="1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180000" tIns="180000" rIns="180000" bIns="18000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endPara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幅 </a:t>
              </a:r>
              <a:r>
                <a:rPr lang="en-US" altLang="ja-JP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100mm</a:t>
              </a:r>
              <a:r>
                <a:rPr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×</a:t>
              </a:r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高さ </a:t>
              </a:r>
              <a:r>
                <a:rPr lang="en-US" altLang="ja-JP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148mm</a:t>
              </a:r>
              <a:endPara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053" y="2287104"/>
              <a:ext cx="3416181" cy="837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2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en-US" altLang="ja-JP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200" b="1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データ作成の注意事項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3mm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内側に配置してください。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4</cp:revision>
  <dcterms:created xsi:type="dcterms:W3CDTF">2011-04-13T05:25:09Z</dcterms:created>
  <dcterms:modified xsi:type="dcterms:W3CDTF">2015-09-25T00:48:58Z</dcterms:modified>
</cp:coreProperties>
</file>