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329238" cy="36004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730" y="-738"/>
      </p:cViewPr>
      <p:guideLst>
        <p:guide orient="horz" pos="1134"/>
        <p:guide pos="1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20663" y="365125"/>
            <a:ext cx="27019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5330DE6-B22A-40FB-B173-000DADB5A3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8674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CFD6D5E-E957-4CC5-B5B0-47006AE3431E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0050" y="1119188"/>
            <a:ext cx="4529138" cy="7715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0100" y="2039938"/>
            <a:ext cx="3729038" cy="920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49706-1A4A-4AB2-A319-7FD5FA61893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6706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77357-ACEA-4022-A9AA-129171D0E2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777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5563" y="144463"/>
            <a:ext cx="1198562" cy="307181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65113" y="144463"/>
            <a:ext cx="3448050" cy="307181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DC90D-00FC-4EC7-8D58-7527425657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4203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DD29D-ADBD-4DDF-9AE8-69B25D47F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8702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2312988"/>
            <a:ext cx="4530725" cy="7159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1525588"/>
            <a:ext cx="4530725" cy="7874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16541-E9D8-4CA1-A544-D12B3AEBA0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955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65113" y="841375"/>
            <a:ext cx="2322512" cy="237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740025" y="841375"/>
            <a:ext cx="2324100" cy="237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A03CA-FADC-42C6-B822-E4F57E958E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0815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144463"/>
            <a:ext cx="4795838" cy="6000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66700" y="806450"/>
            <a:ext cx="2354263" cy="3349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6700" y="1141413"/>
            <a:ext cx="2354263" cy="20748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706688" y="806450"/>
            <a:ext cx="2355850" cy="3349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706688" y="1141413"/>
            <a:ext cx="2355850" cy="20748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32698-1293-4F18-BD31-9FD19C2D79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1083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E7EC7-7B5B-42CF-A9FC-A16CEDD179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2141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3480A-90C1-48C2-B7E1-E0CCD4EE3F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1248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142875"/>
            <a:ext cx="1752600" cy="6111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82800" y="142875"/>
            <a:ext cx="2979738" cy="3073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700" y="754063"/>
            <a:ext cx="1752600" cy="2462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77AE6-10D0-4131-AA10-14FABA1384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4887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75" y="2520950"/>
            <a:ext cx="3197225" cy="2968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044575" y="322263"/>
            <a:ext cx="3197225" cy="215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44575" y="2817813"/>
            <a:ext cx="3197225" cy="422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5EACB-0580-45D0-AE56-DB813D3AA3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9024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5113" y="144463"/>
            <a:ext cx="4799012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013" tIns="25506" rIns="51013" bIns="255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5113" y="841375"/>
            <a:ext cx="4799012" cy="237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5113" y="3279775"/>
            <a:ext cx="1243012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defTabSz="509588">
              <a:defRPr sz="8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0863" y="3279775"/>
            <a:ext cx="1687512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algn="ctr" defTabSz="509588">
              <a:defRPr sz="8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21113" y="3279775"/>
            <a:ext cx="1243012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algn="r" defTabSz="509588">
              <a:defRPr sz="800" smtClean="0"/>
            </a:lvl1pPr>
          </a:lstStyle>
          <a:p>
            <a:pPr>
              <a:defRPr/>
            </a:pPr>
            <a:fld id="{C6A8420B-30E0-4B4D-9DB7-C86793E0D6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92088" indent="-192088" algn="l" defTabSz="509588" rtl="0" eaLnBrk="0" fontAlgn="base" hangingPunct="0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  <a:cs typeface="+mn-cs"/>
        </a:defRPr>
      </a:lvl1pPr>
      <a:lvl2pPr marL="415925" indent="-160338" algn="l" defTabSz="509588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2pPr>
      <a:lvl3pPr marL="636588" indent="-127000" algn="l" defTabSz="509588" rtl="0" eaLnBrk="0" fontAlgn="base" hangingPunct="0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892175" indent="-127000" algn="l" defTabSz="509588" rtl="0" eaLnBrk="0" fontAlgn="base" hangingPunct="0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1149350" indent="-130175" algn="l" defTabSz="509588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16065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0637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25209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29781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5612525" y="94596"/>
            <a:ext cx="3897236" cy="3338028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8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：はがき（横向き）</a:t>
              </a:r>
              <a:endParaRPr lang="en-US" altLang="ja-JP" sz="1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180000" tIns="180000" rIns="180000" bIns="180000">
              <a:sp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endPara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幅 </a:t>
              </a:r>
              <a:r>
                <a:rPr lang="en-US" altLang="ja-JP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148mm</a:t>
              </a:r>
              <a:r>
                <a:rPr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×</a:t>
              </a:r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高さ </a:t>
              </a:r>
              <a:r>
                <a:rPr lang="en-US" altLang="ja-JP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100mm</a:t>
              </a:r>
              <a:endPara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053" y="2287104"/>
              <a:ext cx="3416181" cy="837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2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en-US" altLang="ja-JP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1200" b="1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データ作成の注意事項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3mm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内側に配置してください。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5</cp:revision>
  <dcterms:created xsi:type="dcterms:W3CDTF">2011-04-13T05:25:09Z</dcterms:created>
  <dcterms:modified xsi:type="dcterms:W3CDTF">2015-09-25T00:49:14Z</dcterms:modified>
</cp:coreProperties>
</file>