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21175" cy="84613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654436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308872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963308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617744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3272180" algn="l" defTabSz="1308872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926616" algn="l" defTabSz="1308872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4581053" algn="l" defTabSz="1308872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5235489" algn="l" defTabSz="1308872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3252" y="-72"/>
      </p:cViewPr>
      <p:guideLst>
        <p:guide orient="horz" pos="2666"/>
        <p:guide pos="13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365125"/>
            <a:ext cx="9334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7578DD-6327-423F-AF45-4DBBE48170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4988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654436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308872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963308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617744" algn="l" rtl="0" eaLnBrk="0" fontAlgn="base" hangingPunct="0">
      <a:spcBef>
        <a:spcPct val="3000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3272180" algn="l" defTabSz="1308872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6pPr>
    <a:lvl7pPr marL="3926616" algn="l" defTabSz="1308872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7pPr>
    <a:lvl8pPr marL="4581053" algn="l" defTabSz="1308872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8pPr>
    <a:lvl9pPr marL="5235489" algn="l" defTabSz="1308872" rtl="0" eaLnBrk="1" latinLnBrk="0" hangingPunct="1">
      <a:defRPr kumimoji="1"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0B3B850-8BDB-4CF6-A4F3-44A76BD38CE0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4900" y="365125"/>
            <a:ext cx="933450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898" y="2628899"/>
            <a:ext cx="3673380" cy="181225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7795" y="4794023"/>
            <a:ext cx="3025585" cy="2162603"/>
          </a:xfrm>
        </p:spPr>
        <p:txBody>
          <a:bodyPr/>
          <a:lstStyle>
            <a:lvl1pPr marL="0" indent="0" algn="ctr">
              <a:buNone/>
              <a:defRPr/>
            </a:lvl1pPr>
            <a:lvl2pPr marL="654436" indent="0" algn="ctr">
              <a:buNone/>
              <a:defRPr/>
            </a:lvl2pPr>
            <a:lvl3pPr marL="1308872" indent="0" algn="ctr">
              <a:buNone/>
              <a:defRPr/>
            </a:lvl3pPr>
            <a:lvl4pPr marL="1963308" indent="0" algn="ctr">
              <a:buNone/>
              <a:defRPr/>
            </a:lvl4pPr>
            <a:lvl5pPr marL="2617744" indent="0" algn="ctr">
              <a:buNone/>
              <a:defRPr/>
            </a:lvl5pPr>
            <a:lvl6pPr marL="3272180" indent="0" algn="ctr">
              <a:buNone/>
              <a:defRPr/>
            </a:lvl6pPr>
            <a:lvl7pPr marL="3926616" indent="0" algn="ctr">
              <a:buNone/>
              <a:defRPr/>
            </a:lvl7pPr>
            <a:lvl8pPr marL="4581053" indent="0" algn="ctr">
              <a:buNone/>
              <a:defRPr/>
            </a:lvl8pPr>
            <a:lvl9pPr marL="5235489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C351E-2ACE-40EE-AE49-11941DB26F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34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6CB10-CE87-40F6-8668-C72F02933C8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6904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134187" y="340270"/>
            <a:ext cx="971693" cy="7218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15297" y="340270"/>
            <a:ext cx="2735982" cy="721876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F1AD9-C41C-4F34-83D4-CE82F539D0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6007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8378C-2ACE-4169-9F01-63A2955038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1581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1046" y="5436755"/>
            <a:ext cx="3673380" cy="1681184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1046" y="3586697"/>
            <a:ext cx="3673380" cy="1850059"/>
          </a:xfrm>
        </p:spPr>
        <p:txBody>
          <a:bodyPr anchor="b"/>
          <a:lstStyle>
            <a:lvl1pPr marL="0" indent="0">
              <a:buNone/>
              <a:defRPr sz="2900"/>
            </a:lvl1pPr>
            <a:lvl2pPr marL="654436" indent="0">
              <a:buNone/>
              <a:defRPr sz="2600"/>
            </a:lvl2pPr>
            <a:lvl3pPr marL="1308872" indent="0">
              <a:buNone/>
              <a:defRPr sz="2300"/>
            </a:lvl3pPr>
            <a:lvl4pPr marL="1963308" indent="0">
              <a:buNone/>
              <a:defRPr sz="2000"/>
            </a:lvl4pPr>
            <a:lvl5pPr marL="2617744" indent="0">
              <a:buNone/>
              <a:defRPr sz="2000"/>
            </a:lvl5pPr>
            <a:lvl6pPr marL="3272180" indent="0">
              <a:buNone/>
              <a:defRPr sz="2000"/>
            </a:lvl6pPr>
            <a:lvl7pPr marL="3926616" indent="0">
              <a:buNone/>
              <a:defRPr sz="2000"/>
            </a:lvl7pPr>
            <a:lvl8pPr marL="4581053" indent="0">
              <a:buNone/>
              <a:defRPr sz="2000"/>
            </a:lvl8pPr>
            <a:lvl9pPr marL="5235489" indent="0">
              <a:buNone/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65F18-888B-4A78-8661-1C5D52732F2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2166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15298" y="1976086"/>
            <a:ext cx="1853837" cy="558294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252041" y="1976086"/>
            <a:ext cx="1853838" cy="558294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F2C16-968D-490F-BACF-830FC97685E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9971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5298" y="337749"/>
            <a:ext cx="3890582" cy="141148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5298" y="1892910"/>
            <a:ext cx="1909091" cy="79144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4436" indent="0">
              <a:buNone/>
              <a:defRPr sz="2900" b="1"/>
            </a:lvl2pPr>
            <a:lvl3pPr marL="1308872" indent="0">
              <a:buNone/>
              <a:defRPr sz="2600" b="1"/>
            </a:lvl3pPr>
            <a:lvl4pPr marL="1963308" indent="0">
              <a:buNone/>
              <a:defRPr sz="2300" b="1"/>
            </a:lvl4pPr>
            <a:lvl5pPr marL="2617744" indent="0">
              <a:buNone/>
              <a:defRPr sz="2300" b="1"/>
            </a:lvl5pPr>
            <a:lvl6pPr marL="3272180" indent="0">
              <a:buNone/>
              <a:defRPr sz="2300" b="1"/>
            </a:lvl6pPr>
            <a:lvl7pPr marL="3926616" indent="0">
              <a:buNone/>
              <a:defRPr sz="2300" b="1"/>
            </a:lvl7pPr>
            <a:lvl8pPr marL="4581053" indent="0">
              <a:buNone/>
              <a:defRPr sz="2300" b="1"/>
            </a:lvl8pPr>
            <a:lvl9pPr marL="5235489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5298" y="2684352"/>
            <a:ext cx="1909091" cy="4874679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94883" y="1892910"/>
            <a:ext cx="1910996" cy="79144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4436" indent="0">
              <a:buNone/>
              <a:defRPr sz="2900" b="1"/>
            </a:lvl2pPr>
            <a:lvl3pPr marL="1308872" indent="0">
              <a:buNone/>
              <a:defRPr sz="2600" b="1"/>
            </a:lvl3pPr>
            <a:lvl4pPr marL="1963308" indent="0">
              <a:buNone/>
              <a:defRPr sz="2300" b="1"/>
            </a:lvl4pPr>
            <a:lvl5pPr marL="2617744" indent="0">
              <a:buNone/>
              <a:defRPr sz="2300" b="1"/>
            </a:lvl5pPr>
            <a:lvl6pPr marL="3272180" indent="0">
              <a:buNone/>
              <a:defRPr sz="2300" b="1"/>
            </a:lvl6pPr>
            <a:lvl7pPr marL="3926616" indent="0">
              <a:buNone/>
              <a:defRPr sz="2300" b="1"/>
            </a:lvl7pPr>
            <a:lvl8pPr marL="4581053" indent="0">
              <a:buNone/>
              <a:defRPr sz="2300" b="1"/>
            </a:lvl8pPr>
            <a:lvl9pPr marL="5235489" indent="0">
              <a:buNone/>
              <a:defRPr sz="2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194883" y="2684352"/>
            <a:ext cx="1910996" cy="4874679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4AEFA-E083-4457-B139-46E8BB67F1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CD1B8-8E73-4281-A2F2-B12B1198974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4106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90670-D3DC-470A-864E-5E0722BCD81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301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5297" y="337749"/>
            <a:ext cx="1423244" cy="1431653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89984" y="337749"/>
            <a:ext cx="2415895" cy="7221281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5297" y="1769403"/>
            <a:ext cx="1423244" cy="5789627"/>
          </a:xfrm>
        </p:spPr>
        <p:txBody>
          <a:bodyPr/>
          <a:lstStyle>
            <a:lvl1pPr marL="0" indent="0">
              <a:buNone/>
              <a:defRPr sz="2000"/>
            </a:lvl1pPr>
            <a:lvl2pPr marL="654436" indent="0">
              <a:buNone/>
              <a:defRPr sz="1700"/>
            </a:lvl2pPr>
            <a:lvl3pPr marL="1308872" indent="0">
              <a:buNone/>
              <a:defRPr sz="1400"/>
            </a:lvl3pPr>
            <a:lvl4pPr marL="1963308" indent="0">
              <a:buNone/>
              <a:defRPr sz="1300"/>
            </a:lvl4pPr>
            <a:lvl5pPr marL="2617744" indent="0">
              <a:buNone/>
              <a:defRPr sz="1300"/>
            </a:lvl5pPr>
            <a:lvl6pPr marL="3272180" indent="0">
              <a:buNone/>
              <a:defRPr sz="1300"/>
            </a:lvl6pPr>
            <a:lvl7pPr marL="3926616" indent="0">
              <a:buNone/>
              <a:defRPr sz="1300"/>
            </a:lvl7pPr>
            <a:lvl8pPr marL="4581053" indent="0">
              <a:buNone/>
              <a:defRPr sz="1300"/>
            </a:lvl8pPr>
            <a:lvl9pPr marL="5235489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4B113-2E42-44ED-986D-92A3BE19A32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56966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7850" y="5923214"/>
            <a:ext cx="2591181" cy="698184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47850" y="756156"/>
            <a:ext cx="2591181" cy="5076320"/>
          </a:xfrm>
        </p:spPr>
        <p:txBody>
          <a:bodyPr/>
          <a:lstStyle>
            <a:lvl1pPr marL="0" indent="0">
              <a:buNone/>
              <a:defRPr sz="4600"/>
            </a:lvl1pPr>
            <a:lvl2pPr marL="654436" indent="0">
              <a:buNone/>
              <a:defRPr sz="4000"/>
            </a:lvl2pPr>
            <a:lvl3pPr marL="1308872" indent="0">
              <a:buNone/>
              <a:defRPr sz="3400"/>
            </a:lvl3pPr>
            <a:lvl4pPr marL="1963308" indent="0">
              <a:buNone/>
              <a:defRPr sz="2900"/>
            </a:lvl4pPr>
            <a:lvl5pPr marL="2617744" indent="0">
              <a:buNone/>
              <a:defRPr sz="2900"/>
            </a:lvl5pPr>
            <a:lvl6pPr marL="3272180" indent="0">
              <a:buNone/>
              <a:defRPr sz="2900"/>
            </a:lvl6pPr>
            <a:lvl7pPr marL="3926616" indent="0">
              <a:buNone/>
              <a:defRPr sz="2900"/>
            </a:lvl7pPr>
            <a:lvl8pPr marL="4581053" indent="0">
              <a:buNone/>
              <a:defRPr sz="2900"/>
            </a:lvl8pPr>
            <a:lvl9pPr marL="5235489" indent="0">
              <a:buNone/>
              <a:defRPr sz="29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47850" y="6621398"/>
            <a:ext cx="2591181" cy="993084"/>
          </a:xfrm>
        </p:spPr>
        <p:txBody>
          <a:bodyPr/>
          <a:lstStyle>
            <a:lvl1pPr marL="0" indent="0">
              <a:buNone/>
              <a:defRPr sz="2000"/>
            </a:lvl1pPr>
            <a:lvl2pPr marL="654436" indent="0">
              <a:buNone/>
              <a:defRPr sz="1700"/>
            </a:lvl2pPr>
            <a:lvl3pPr marL="1308872" indent="0">
              <a:buNone/>
              <a:defRPr sz="1400"/>
            </a:lvl3pPr>
            <a:lvl4pPr marL="1963308" indent="0">
              <a:buNone/>
              <a:defRPr sz="1300"/>
            </a:lvl4pPr>
            <a:lvl5pPr marL="2617744" indent="0">
              <a:buNone/>
              <a:defRPr sz="1300"/>
            </a:lvl5pPr>
            <a:lvl6pPr marL="3272180" indent="0">
              <a:buNone/>
              <a:defRPr sz="1300"/>
            </a:lvl6pPr>
            <a:lvl7pPr marL="3926616" indent="0">
              <a:buNone/>
              <a:defRPr sz="1300"/>
            </a:lvl7pPr>
            <a:lvl8pPr marL="4581053" indent="0">
              <a:buNone/>
              <a:defRPr sz="1300"/>
            </a:lvl8pPr>
            <a:lvl9pPr marL="5235489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6887E-4754-4EAE-B641-E9F1C5EA5E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6173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5298" y="340271"/>
            <a:ext cx="3890582" cy="1408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020" tIns="36509" rIns="73020" bIns="365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5298" y="1976086"/>
            <a:ext cx="3890582" cy="5582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020" tIns="36509" rIns="73020" bIns="365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5298" y="7707740"/>
            <a:ext cx="1007893" cy="584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020" tIns="36509" rIns="73020" bIns="36509" numCol="1" anchor="t" anchorCtr="0" compatLnSpc="1">
            <a:prstTxWarp prst="textNoShape">
              <a:avLst/>
            </a:prstTxWarp>
          </a:bodyPr>
          <a:lstStyle>
            <a:lvl1pPr defTabSz="729424">
              <a:defRPr sz="1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76593" y="7707740"/>
            <a:ext cx="1367991" cy="584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020" tIns="36509" rIns="73020" bIns="36509" numCol="1" anchor="t" anchorCtr="0" compatLnSpc="1">
            <a:prstTxWarp prst="textNoShape">
              <a:avLst/>
            </a:prstTxWarp>
          </a:bodyPr>
          <a:lstStyle>
            <a:lvl1pPr algn="ctr" defTabSz="729424">
              <a:defRPr sz="11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97985" y="7707740"/>
            <a:ext cx="1007894" cy="584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3020" tIns="36509" rIns="73020" bIns="36509" numCol="1" anchor="t" anchorCtr="0" compatLnSpc="1">
            <a:prstTxWarp prst="textNoShape">
              <a:avLst/>
            </a:prstTxWarp>
          </a:bodyPr>
          <a:lstStyle>
            <a:lvl1pPr algn="r" defTabSz="729424">
              <a:defRPr sz="1100"/>
            </a:lvl1pPr>
          </a:lstStyle>
          <a:p>
            <a:pPr>
              <a:defRPr/>
            </a:pPr>
            <a:fld id="{CD51C879-1D6C-4F19-BC3E-E0C644E53B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29424" rtl="0" eaLnBrk="0" fontAlgn="base" hangingPunct="0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29424" rtl="0" eaLnBrk="0" fontAlgn="base" hangingPunct="0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29424" rtl="0" eaLnBrk="0" fontAlgn="base" hangingPunct="0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29424" rtl="0" eaLnBrk="0" fontAlgn="base" hangingPunct="0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29424" rtl="0" eaLnBrk="0" fontAlgn="base" hangingPunct="0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5pPr>
      <a:lvl6pPr marL="654436" algn="ctr" defTabSz="729424" rtl="0" fontAlgn="base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6pPr>
      <a:lvl7pPr marL="1308872" algn="ctr" defTabSz="729424" rtl="0" fontAlgn="base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7pPr>
      <a:lvl8pPr marL="1963308" algn="ctr" defTabSz="729424" rtl="0" fontAlgn="base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8pPr>
      <a:lvl9pPr marL="2617744" algn="ctr" defTabSz="729424" rtl="0" fontAlgn="base">
        <a:spcBef>
          <a:spcPct val="0"/>
        </a:spcBef>
        <a:spcAft>
          <a:spcPct val="0"/>
        </a:spcAft>
        <a:defRPr kumimoji="1" sz="3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74955" indent="-274955" algn="l" defTabSz="729424" rtl="0" eaLnBrk="0" fontAlgn="base" hangingPunct="0">
        <a:spcBef>
          <a:spcPct val="20000"/>
        </a:spcBef>
        <a:spcAft>
          <a:spcPct val="0"/>
        </a:spcAft>
        <a:buChar char="•"/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595355" indent="-229508" algn="l" defTabSz="729424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911212" indent="-181788" algn="l" defTabSz="729424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277059" indent="-181788" algn="l" defTabSz="729424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645180" indent="-186332" algn="l" defTabSz="729424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99616" indent="-186332" algn="l" defTabSz="729424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954052" indent="-186332" algn="l" defTabSz="729424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608488" indent="-186332" algn="l" defTabSz="729424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4262924" indent="-186332" algn="l" defTabSz="729424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4436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8872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63308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7744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72180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26616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81053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35489" algn="l" defTabSz="130887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4570767" y="123506"/>
            <a:ext cx="4677462" cy="5300646"/>
            <a:chOff x="5612525" y="965958"/>
            <a:chExt cx="3897236" cy="3338028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51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600" b="1">
                  <a:latin typeface="ＭＳ Ｐゴシック" charset="-128"/>
                </a:rPr>
                <a:t>テンプレート：はがき（縦向き）</a:t>
              </a:r>
              <a:endParaRPr lang="en-US" altLang="ja-JP" sz="2600" b="1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67470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0000" tIns="180000" rIns="180000" bIns="18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300" dirty="0">
                  <a:latin typeface="ＭＳ Ｐゴシック" charset="-128"/>
                </a:rPr>
                <a:t>ページ設定</a:t>
              </a:r>
              <a:r>
                <a:rPr lang="en-US" altLang="ja-JP" sz="2300" b="1" baseline="40000" dirty="0">
                  <a:latin typeface="ＭＳ Ｐゴシック" charset="-128"/>
                </a:rPr>
                <a:t>※1</a:t>
              </a:r>
              <a:endParaRPr lang="en-US" altLang="ja-JP" sz="23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300" dirty="0">
                  <a:latin typeface="ＭＳ Ｐゴシック" charset="-128"/>
                </a:rPr>
                <a:t>幅 </a:t>
              </a:r>
              <a:r>
                <a:rPr lang="en-US" altLang="ja-JP" sz="2300" dirty="0" smtClean="0">
                  <a:latin typeface="ＭＳ Ｐゴシック" charset="-128"/>
                </a:rPr>
                <a:t>120mm</a:t>
              </a:r>
              <a:r>
                <a:rPr lang="ja-JP" altLang="en-US" sz="2300" dirty="0" smtClean="0">
                  <a:latin typeface="ＭＳ Ｐゴシック" charset="-128"/>
                </a:rPr>
                <a:t> </a:t>
              </a:r>
              <a:r>
                <a:rPr lang="en-US" altLang="ja-JP" sz="2300" dirty="0">
                  <a:latin typeface="ＭＳ Ｐゴシック" charset="-128"/>
                </a:rPr>
                <a:t>×</a:t>
              </a:r>
              <a:r>
                <a:rPr lang="ja-JP" altLang="en-US" sz="2300" dirty="0">
                  <a:latin typeface="ＭＳ Ｐゴシック" charset="-128"/>
                </a:rPr>
                <a:t> 高さ </a:t>
              </a:r>
              <a:r>
                <a:rPr lang="en-US" altLang="ja-JP" sz="2300" dirty="0" smtClean="0">
                  <a:latin typeface="ＭＳ Ｐゴシック" charset="-128"/>
                </a:rPr>
                <a:t>235mm</a:t>
              </a:r>
              <a:endParaRPr lang="en-US" altLang="ja-JP" sz="2300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781873" y="2274930"/>
              <a:ext cx="3538242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fontScale="92500"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7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7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en-US" altLang="ja-JP" sz="1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</a:t>
              </a:r>
              <a:r>
                <a:rPr lang="ja-JP" altLang="en-US" sz="17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若干</a:t>
              </a:r>
              <a:endParaRPr lang="en-US" altLang="ja-JP" sz="17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7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7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7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</a:t>
              </a:r>
              <a:r>
                <a:rPr lang="ja-JP" altLang="en-US" sz="1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いただいて問題ございません。</a:t>
              </a:r>
              <a:endParaRPr lang="en-US" altLang="ja-JP" sz="17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15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7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700" dirty="0">
                  <a:latin typeface="ＭＳ Ｐゴシック" charset="-128"/>
                </a:rPr>
                <a:t>　</a:t>
              </a:r>
              <a:endParaRPr lang="en-US" altLang="ja-JP" sz="17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7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700" dirty="0">
                  <a:latin typeface="ＭＳ Ｐゴシック" charset="-128"/>
                </a:rPr>
                <a:t>3mm</a:t>
              </a:r>
              <a:r>
                <a:rPr lang="ja-JP" altLang="en-US" sz="1700" dirty="0">
                  <a:latin typeface="ＭＳ Ｐゴシック" charset="-128"/>
                </a:rPr>
                <a:t>内側に配置してください。</a:t>
              </a:r>
              <a:endParaRPr lang="en-US" altLang="ja-JP" sz="17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5</cp:revision>
  <dcterms:created xsi:type="dcterms:W3CDTF">2011-04-13T05:25:09Z</dcterms:created>
  <dcterms:modified xsi:type="dcterms:W3CDTF">2015-10-08T11:24:50Z</dcterms:modified>
</cp:coreProperties>
</file>