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104813" cy="185420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0" d="100"/>
          <a:sy n="30" d="100"/>
        </p:scale>
        <p:origin x="-2874" y="-174"/>
      </p:cViewPr>
      <p:guideLst>
        <p:guide orient="horz" pos="5842"/>
        <p:guide pos="41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DD8E926-212B-4BDA-A21A-8159A64FC7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6630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E77D90F-CFCF-47A0-BF11-C5C1B5A7E6BB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82663" y="5759450"/>
            <a:ext cx="11139487" cy="39751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65325" y="10507663"/>
            <a:ext cx="9174163" cy="47386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25E84-1A18-4098-A337-02BB660AD4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894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CF41E-DAF6-4BCD-8D55-C78DBE7B7F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432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05950" y="747713"/>
            <a:ext cx="2951163" cy="158162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7700" y="747713"/>
            <a:ext cx="8705850" cy="158162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6C021-AD18-4E83-BE7E-0CD0D37423E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643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3B370-A585-466C-A826-D3433945E0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9705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5050" y="11914188"/>
            <a:ext cx="11139488" cy="36830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35050" y="7858125"/>
            <a:ext cx="11139488" cy="40560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59220-3732-47E6-894F-164DA2EA3E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129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7700" y="4329113"/>
            <a:ext cx="5827713" cy="12234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627813" y="4329113"/>
            <a:ext cx="5829300" cy="12234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9F4C1-7655-46ED-959F-484EBB1235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033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638" y="742950"/>
            <a:ext cx="11793537" cy="30892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55638" y="4149725"/>
            <a:ext cx="5789612" cy="1730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5638" y="5880100"/>
            <a:ext cx="5789612" cy="10683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656388" y="4149725"/>
            <a:ext cx="5792787" cy="1730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656388" y="5880100"/>
            <a:ext cx="5792787" cy="10683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06EF-97D8-403C-A619-BC28EC7536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586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1A6D9-20BF-407D-8A6A-84AC04CA37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706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6402F-AB9E-410B-8491-9E1432E318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158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638" y="738188"/>
            <a:ext cx="4311650" cy="31416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22863" y="738188"/>
            <a:ext cx="7326312" cy="158257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55638" y="3879850"/>
            <a:ext cx="4311650" cy="1268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97570-901B-45AD-A6E4-2F4D48BC79F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1958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8575" y="12979400"/>
            <a:ext cx="7862888" cy="15319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68575" y="1657350"/>
            <a:ext cx="7862888" cy="1112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68575" y="14511338"/>
            <a:ext cx="7862888" cy="2176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4270C-D1ED-4BAB-947E-278685D66F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7157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747713"/>
            <a:ext cx="11809413" cy="309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4329113"/>
            <a:ext cx="11809413" cy="1223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7700" y="16891000"/>
            <a:ext cx="3062288" cy="127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83100" y="16891000"/>
            <a:ext cx="4138613" cy="127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94825" y="16891000"/>
            <a:ext cx="3062288" cy="127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 smtClean="0"/>
            </a:lvl1pPr>
          </a:lstStyle>
          <a:p>
            <a:pPr>
              <a:defRPr/>
            </a:pPr>
            <a:fld id="{A0435D3C-FD0C-45CA-9ADD-3611DD1CAE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3437322" y="682250"/>
            <a:ext cx="12082086" cy="14101013"/>
            <a:chOff x="5612525" y="965958"/>
            <a:chExt cx="3897236" cy="3231912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B3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364mm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smtClean="0">
                  <a:latin typeface="ＭＳ Ｐゴシック" charset="-128"/>
                </a:rPr>
                <a:t>515mm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12</cp:revision>
  <dcterms:created xsi:type="dcterms:W3CDTF">2011-04-13T05:25:09Z</dcterms:created>
  <dcterms:modified xsi:type="dcterms:W3CDTF">2015-09-25T03:03:44Z</dcterms:modified>
</cp:coreProperties>
</file>