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205400" cy="21602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1428" y="834"/>
      </p:cViewPr>
      <p:guideLst>
        <p:guide orient="horz" pos="6806"/>
        <p:guide pos="136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-255588" y="365125"/>
            <a:ext cx="36544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40C5CE0-5033-4074-AFB1-A96AED074E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2821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0FC77AD-E1E5-4FE0-90E6-00B79B2A5390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9752" y="6710154"/>
            <a:ext cx="36725896" cy="46312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79507" y="12242148"/>
            <a:ext cx="30246396" cy="552089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65A0D-0E08-4D5A-9D5E-B14A8B6078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6751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970A9-0B67-4078-AFF7-F198092CBE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87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1340272" y="871143"/>
            <a:ext cx="9729720" cy="1842703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135411" y="871143"/>
            <a:ext cx="28702412" cy="1842703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75B2F-9FA5-4954-B753-4D6E2319CB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49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CB1AD-4585-494D-A28D-A4A40F8312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9441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2471" y="13880846"/>
            <a:ext cx="36725900" cy="429094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12471" y="9155256"/>
            <a:ext cx="36725900" cy="472559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55A92-0862-4C60-91F8-E18ECAC018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132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135411" y="5043714"/>
            <a:ext cx="19213452" cy="14254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851311" y="5043714"/>
            <a:ext cx="19218684" cy="14254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ACDA4-88DD-4403-9347-523575E5E6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830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1580" y="865593"/>
            <a:ext cx="38882240" cy="359921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61583" y="4834721"/>
            <a:ext cx="19087836" cy="201600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61583" y="6850725"/>
            <a:ext cx="19087836" cy="124474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945520" y="4834721"/>
            <a:ext cx="19098304" cy="201600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1945520" y="6850725"/>
            <a:ext cx="19098304" cy="124474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A9EB0-B4AD-404B-8775-FCF5FF80EF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03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1D7C6-4351-47D5-8A8F-D32AD52482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8192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BFAA3-C88F-4BD6-A06F-66910B37AE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2058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1583" y="860040"/>
            <a:ext cx="14215124" cy="36602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889627" y="860045"/>
            <a:ext cx="24154196" cy="184381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61583" y="4520295"/>
            <a:ext cx="14215124" cy="147778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AB6AA-6709-4B27-995D-82966B796C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6093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68364" y="15121895"/>
            <a:ext cx="25923240" cy="17848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468364" y="1930926"/>
            <a:ext cx="25923240" cy="129616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468364" y="16906704"/>
            <a:ext cx="25923240" cy="25357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50E87-044C-416D-A56A-6310459B56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944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5188" y="871538"/>
            <a:ext cx="3893502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5188" y="5043488"/>
            <a:ext cx="38935025" cy="142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5188" y="19678650"/>
            <a:ext cx="10096500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79625" y="19678650"/>
            <a:ext cx="13646150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973713" y="19678650"/>
            <a:ext cx="10096500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8E59E8F6-2999-4ECF-AFD5-282C10045F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4562445" y="23084673"/>
            <a:ext cx="33601086" cy="14375276"/>
            <a:chOff x="5917411" y="965958"/>
            <a:chExt cx="3287464" cy="2827947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965958"/>
              <a:ext cx="3287464" cy="181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1200x600</a:t>
              </a:r>
              <a:r>
                <a:rPr lang="en-US" altLang="ja-JP" sz="6000" b="1" dirty="0" smtClean="0">
                  <a:latin typeface="ＭＳ Ｐゴシック" charset="-128"/>
                </a:rPr>
                <a:t>/2400x1200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 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横向き）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30652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>
                  <a:latin typeface="ＭＳ Ｐゴシック" charset="-128"/>
                </a:rPr>
                <a:t>ページ設定</a:t>
              </a:r>
              <a:r>
                <a:rPr lang="en-US" altLang="ja-JP" sz="5400" b="1" baseline="40000">
                  <a:latin typeface="ＭＳ Ｐゴシック" charset="-128"/>
                </a:rPr>
                <a:t>※1</a:t>
              </a:r>
              <a:r>
                <a:rPr lang="ja-JP" altLang="en-US" sz="5400" b="1" baseline="40000">
                  <a:latin typeface="ＭＳ Ｐゴシック" charset="-128"/>
                </a:rPr>
                <a:t>　　</a:t>
              </a:r>
              <a:r>
                <a:rPr lang="ja-JP" altLang="en-US" sz="5400">
                  <a:latin typeface="ＭＳ Ｐゴシック" charset="-128"/>
                </a:rPr>
                <a:t>幅 </a:t>
              </a:r>
              <a:r>
                <a:rPr lang="en-US" altLang="ja-JP" sz="5400">
                  <a:latin typeface="ＭＳ Ｐゴシック" charset="-128"/>
                </a:rPr>
                <a:t>1200mm</a:t>
              </a:r>
              <a:r>
                <a:rPr lang="ja-JP" altLang="en-US" sz="5400">
                  <a:latin typeface="ＭＳ Ｐゴシック" charset="-128"/>
                </a:rPr>
                <a:t> </a:t>
              </a:r>
              <a:r>
                <a:rPr lang="en-US" altLang="ja-JP" sz="5400">
                  <a:latin typeface="ＭＳ Ｐゴシック" charset="-128"/>
                </a:rPr>
                <a:t>×</a:t>
              </a:r>
              <a:r>
                <a:rPr lang="ja-JP" altLang="en-US" sz="5400">
                  <a:latin typeface="ＭＳ Ｐゴシック" charset="-128"/>
                </a:rPr>
                <a:t> 高さ </a:t>
              </a:r>
              <a:r>
                <a:rPr lang="en-US" altLang="ja-JP" sz="5400">
                  <a:latin typeface="ＭＳ Ｐゴシック" charset="-128"/>
                </a:rPr>
                <a:t>600mm</a:t>
              </a: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1" y="1784062"/>
              <a:ext cx="3287464" cy="419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※1</a:t>
              </a:r>
              <a:r>
                <a:rPr lang="ja-JP" altLang="en-US" sz="4800" dirty="0" smtClean="0">
                  <a:latin typeface="ＭＳ Ｐゴシック" charset="-128"/>
                </a:rPr>
                <a:t>　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のサイズ制限上、</a:t>
              </a:r>
              <a:r>
                <a:rPr lang="en-US" altLang="ja-JP" sz="4800" dirty="0" smtClean="0">
                  <a:latin typeface="ＭＳ Ｐゴシック" charset="-128"/>
                </a:rPr>
                <a:t>2400x1200</a:t>
              </a:r>
              <a:r>
                <a:rPr lang="ja-JP" altLang="en-US" sz="4800" dirty="0" smtClean="0">
                  <a:latin typeface="ＭＳ Ｐゴシック" charset="-128"/>
                </a:rPr>
                <a:t>原寸は設定できないため</a:t>
              </a:r>
              <a:r>
                <a:rPr lang="en-US" altLang="ja-JP" sz="4800" dirty="0" smtClean="0">
                  <a:latin typeface="ＭＳ Ｐゴシック" charset="-128"/>
                </a:rPr>
                <a:t>50%</a:t>
              </a:r>
              <a:r>
                <a:rPr lang="ja-JP" altLang="en-US" sz="4800" dirty="0" smtClean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1" y="2629488"/>
              <a:ext cx="3287464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19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18</cp:revision>
  <dcterms:created xsi:type="dcterms:W3CDTF">2011-04-13T05:25:09Z</dcterms:created>
  <dcterms:modified xsi:type="dcterms:W3CDTF">2015-09-25T08:00:13Z</dcterms:modified>
</cp:coreProperties>
</file>