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2404050" cy="16202025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" d="100"/>
          <a:sy n="20" d="100"/>
        </p:scale>
        <p:origin x="-2106" y="-576"/>
      </p:cViewPr>
      <p:guideLst>
        <p:guide orient="horz" pos="5105"/>
        <p:guide pos="102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-255588" y="365125"/>
            <a:ext cx="3654426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3FA24B7-832A-4AA8-A436-D53D44DB798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151840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702362A0-C4EE-4503-B076-2C3842ED7F0C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40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29815" y="5032616"/>
            <a:ext cx="27544422" cy="347344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859633" y="9181611"/>
            <a:ext cx="22684798" cy="414067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10D809-4DB6-4D28-9521-E605F10229B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26297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922B6E-E525-41CD-AF7B-E8E66FB050B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7787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505207" y="653355"/>
            <a:ext cx="7297290" cy="138202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01561" y="653355"/>
            <a:ext cx="21526810" cy="1382027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E7B5D1-62BD-4B48-97B1-E6176AEE14F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99885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6CF62-84F8-4375-A20E-98713A044FC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80937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59355" y="10410636"/>
            <a:ext cx="27544426" cy="321821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59355" y="6866442"/>
            <a:ext cx="27544426" cy="3544194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A6E17A-524C-4A1A-95AF-5E4ECEB9392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77781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01561" y="3782787"/>
            <a:ext cx="14410090" cy="106908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8485" y="3782787"/>
            <a:ext cx="14414014" cy="106908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C3DC4E-1EEB-4BEE-9FF5-D400EB0BA18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12498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21186" y="649192"/>
            <a:ext cx="29161680" cy="2699414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21189" y="3626039"/>
            <a:ext cx="14315878" cy="151200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21189" y="5138042"/>
            <a:ext cx="14315878" cy="933558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459140" y="3626039"/>
            <a:ext cx="14323728" cy="151200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459140" y="5138042"/>
            <a:ext cx="14323728" cy="933558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3ED868-F441-4AB4-A19F-DBB1CDE62EA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09004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CACEF-D322-496F-AA1B-F92F8A5AB33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856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4011E-2328-4F5C-A018-696A2E912D8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12080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21186" y="645031"/>
            <a:ext cx="10661344" cy="274518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667220" y="645032"/>
            <a:ext cx="18115648" cy="1382859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21186" y="3390220"/>
            <a:ext cx="10661344" cy="1108340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4E418F-737F-4E0F-A2EE-B1489CDF2F2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98811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51277" y="11341419"/>
            <a:ext cx="19442430" cy="133861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351277" y="1448196"/>
            <a:ext cx="19442430" cy="972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51277" y="12680028"/>
            <a:ext cx="19442430" cy="190179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57376-7AAB-4916-B907-037D5095575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82301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03375" y="652463"/>
            <a:ext cx="29198888" cy="270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75" y="3784600"/>
            <a:ext cx="29198888" cy="1068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03375" y="14758988"/>
            <a:ext cx="7569200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085513" y="14758988"/>
            <a:ext cx="10234612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ctr"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3231475" y="14758988"/>
            <a:ext cx="7570788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r" defTabSz="1801813">
              <a:defRPr sz="2900"/>
            </a:lvl1pPr>
          </a:lstStyle>
          <a:p>
            <a:pPr>
              <a:defRPr/>
            </a:pPr>
            <a:fld id="{9047AEFE-6E07-472B-ADDE-D6D1C789F51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677863" indent="-677863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6400">
          <a:solidFill>
            <a:schemeClr val="tx1"/>
          </a:solidFill>
          <a:latin typeface="+mn-lt"/>
          <a:ea typeface="+mn-ea"/>
          <a:cs typeface="+mn-cs"/>
        </a:defRPr>
      </a:lvl1pPr>
      <a:lvl2pPr marL="1473200" indent="-56038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5400">
          <a:solidFill>
            <a:schemeClr val="tx1"/>
          </a:solidFill>
          <a:latin typeface="+mn-lt"/>
          <a:ea typeface="+mn-ea"/>
        </a:defRPr>
      </a:lvl2pPr>
      <a:lvl3pPr marL="2252663" indent="-450850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65475" indent="-45243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4400">
          <a:solidFill>
            <a:schemeClr val="tx1"/>
          </a:solidFill>
          <a:latin typeface="+mn-lt"/>
          <a:ea typeface="+mn-ea"/>
        </a:defRPr>
      </a:lvl4pPr>
      <a:lvl5pPr marL="4070350" indent="-460375" algn="l" defTabSz="1801813" rtl="0" eaLnBrk="0" fontAlgn="base" hangingPunct="0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5pPr>
      <a:lvl6pPr marL="45275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6pPr>
      <a:lvl7pPr marL="49847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7pPr>
      <a:lvl8pPr marL="54419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8pPr>
      <a:lvl9pPr marL="58991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グループ化 1"/>
          <p:cNvGrpSpPr>
            <a:grpSpLocks/>
          </p:cNvGrpSpPr>
          <p:nvPr/>
        </p:nvGrpSpPr>
        <p:grpSpPr bwMode="auto">
          <a:xfrm>
            <a:off x="1539875" y="16929100"/>
            <a:ext cx="29613225" cy="11311222"/>
            <a:chOff x="5853053" y="1030989"/>
            <a:chExt cx="3416181" cy="2966957"/>
          </a:xfrm>
        </p:grpSpPr>
        <p:sp>
          <p:nvSpPr>
            <p:cNvPr id="2051" name="テキスト ボックス 2"/>
            <p:cNvSpPr txBox="1">
              <a:spLocks noChangeArrowheads="1"/>
            </p:cNvSpPr>
            <p:nvPr/>
          </p:nvSpPr>
          <p:spPr bwMode="auto">
            <a:xfrm>
              <a:off x="5917411" y="1030989"/>
              <a:ext cx="3287464" cy="242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000" b="1" dirty="0">
                  <a:latin typeface="ＭＳ Ｐゴシック" charset="-128"/>
                </a:rPr>
                <a:t>テンプレート：</a:t>
              </a:r>
              <a:r>
                <a:rPr lang="en-US" altLang="ja-JP" sz="6000" b="1" dirty="0" smtClean="0">
                  <a:latin typeface="ＭＳ Ｐゴシック" charset="-128"/>
                </a:rPr>
                <a:t>900x450</a:t>
              </a:r>
              <a:r>
                <a:rPr lang="en-US" altLang="ja-JP" sz="6000" b="1" dirty="0" smtClean="0">
                  <a:latin typeface="ＭＳ Ｐゴシック" charset="-128"/>
                </a:rPr>
                <a:t>/1800x900</a:t>
              </a:r>
              <a:r>
                <a:rPr lang="en-US" altLang="ja-JP" sz="6000" b="1" baseline="30000" dirty="0" smtClean="0">
                  <a:latin typeface="ＭＳ Ｐゴシック" charset="-128"/>
                </a:rPr>
                <a:t>※2</a:t>
              </a:r>
              <a:r>
                <a:rPr lang="ja-JP" altLang="en-US" sz="6000" b="1" dirty="0" smtClean="0">
                  <a:latin typeface="ＭＳ Ｐゴシック" charset="-128"/>
                </a:rPr>
                <a:t>（</a:t>
              </a:r>
              <a:r>
                <a:rPr lang="ja-JP" altLang="en-US" sz="6000" b="1" dirty="0">
                  <a:latin typeface="ＭＳ Ｐゴシック" charset="-128"/>
                </a:rPr>
                <a:t>横向き）</a:t>
              </a:r>
              <a:endParaRPr lang="en-US" altLang="ja-JP" sz="6000" b="1" dirty="0">
                <a:latin typeface="ＭＳ Ｐゴシック" charset="-128"/>
              </a:endParaRPr>
            </a:p>
          </p:txBody>
        </p:sp>
        <p:sp>
          <p:nvSpPr>
            <p:cNvPr id="2052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40871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60000" tIns="360000" rIns="360000" bIns="3600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>
                  <a:latin typeface="ＭＳ Ｐゴシック" charset="-128"/>
                </a:rPr>
                <a:t>ページ設定</a:t>
              </a:r>
              <a:r>
                <a:rPr lang="en-US" altLang="ja-JP" sz="5400" b="1" baseline="40000">
                  <a:latin typeface="ＭＳ Ｐゴシック" charset="-128"/>
                </a:rPr>
                <a:t>※1</a:t>
              </a:r>
              <a:r>
                <a:rPr lang="ja-JP" altLang="en-US" sz="5400" b="1" baseline="40000">
                  <a:latin typeface="ＭＳ Ｐゴシック" charset="-128"/>
                </a:rPr>
                <a:t>　　</a:t>
              </a:r>
              <a:r>
                <a:rPr lang="ja-JP" altLang="en-US" sz="5400">
                  <a:latin typeface="ＭＳ Ｐゴシック" charset="-128"/>
                </a:rPr>
                <a:t>幅 </a:t>
              </a:r>
              <a:r>
                <a:rPr lang="en-US" altLang="ja-JP" sz="5400">
                  <a:latin typeface="ＭＳ Ｐゴシック" charset="-128"/>
                </a:rPr>
                <a:t>900mm</a:t>
              </a:r>
              <a:r>
                <a:rPr lang="ja-JP" altLang="en-US" sz="5400">
                  <a:latin typeface="ＭＳ Ｐゴシック" charset="-128"/>
                </a:rPr>
                <a:t> </a:t>
              </a:r>
              <a:r>
                <a:rPr lang="en-US" altLang="ja-JP" sz="5400">
                  <a:latin typeface="ＭＳ Ｐゴシック" charset="-128"/>
                </a:rPr>
                <a:t>×</a:t>
              </a:r>
              <a:r>
                <a:rPr lang="ja-JP" altLang="en-US" sz="5400">
                  <a:latin typeface="ＭＳ Ｐゴシック" charset="-128"/>
                </a:rPr>
                <a:t> 高さ </a:t>
              </a:r>
              <a:r>
                <a:rPr lang="en-US" altLang="ja-JP" sz="5400">
                  <a:latin typeface="ＭＳ Ｐゴシック" charset="-128"/>
                </a:rPr>
                <a:t>450mm</a:t>
              </a:r>
            </a:p>
          </p:txBody>
        </p:sp>
        <p:sp>
          <p:nvSpPr>
            <p:cNvPr id="2053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1931921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 smtClean="0">
                  <a:latin typeface="ＭＳ Ｐゴシック" charset="-128"/>
                </a:rPr>
                <a:t>※1</a:t>
              </a:r>
              <a:r>
                <a:rPr lang="ja-JP" altLang="en-US" sz="4800" dirty="0" smtClean="0">
                  <a:latin typeface="ＭＳ Ｐゴシック" charset="-128"/>
                </a:rPr>
                <a:t>　</a:t>
              </a:r>
              <a:endParaRPr lang="en-US" altLang="ja-JP" sz="4800" dirty="0" smtClean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 smtClean="0">
                  <a:latin typeface="ＭＳ Ｐゴシック" charset="-128"/>
                </a:rPr>
                <a:t>PowerPoint</a:t>
              </a:r>
              <a:r>
                <a:rPr lang="ja-JP" altLang="en-US" sz="4800" dirty="0" smtClean="0">
                  <a:latin typeface="ＭＳ Ｐゴシック" charset="-128"/>
                </a:rPr>
                <a:t>のバージョンによっては数値に若干誤差が生じている場合がありますが、そのまま作成いただいて問題ございません。</a:t>
              </a:r>
              <a:endParaRPr lang="en-US" altLang="ja-JP" sz="4800" dirty="0" smtClean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ja-JP" sz="4800" dirty="0" smtClean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 smtClean="0">
                  <a:latin typeface="ＭＳ Ｐゴシック" charset="-128"/>
                </a:rPr>
                <a:t>※2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 smtClean="0">
                  <a:latin typeface="ＭＳ Ｐゴシック" charset="-128"/>
                </a:rPr>
                <a:t>PowerPoint</a:t>
              </a:r>
              <a:r>
                <a:rPr lang="ja-JP" altLang="en-US" sz="4800" dirty="0" smtClean="0">
                  <a:latin typeface="ＭＳ Ｐゴシック" charset="-128"/>
                </a:rPr>
                <a:t>のサイズ制限上、</a:t>
              </a:r>
              <a:r>
                <a:rPr lang="en-US" altLang="ja-JP" sz="4800" dirty="0" smtClean="0">
                  <a:latin typeface="ＭＳ Ｐゴシック" charset="-128"/>
                </a:rPr>
                <a:t>1800x900</a:t>
              </a:r>
              <a:r>
                <a:rPr lang="ja-JP" altLang="en-US" sz="4800" dirty="0" smtClean="0">
                  <a:latin typeface="ＭＳ Ｐゴシック" charset="-128"/>
                </a:rPr>
                <a:t>原寸は設定できないため</a:t>
              </a:r>
              <a:r>
                <a:rPr lang="en-US" altLang="ja-JP" sz="4800" dirty="0" smtClean="0">
                  <a:latin typeface="ＭＳ Ｐゴシック" charset="-128"/>
                </a:rPr>
                <a:t>50%</a:t>
              </a:r>
              <a:r>
                <a:rPr lang="ja-JP" altLang="en-US" sz="4800" dirty="0" smtClean="0">
                  <a:latin typeface="ＭＳ Ｐゴシック" charset="-128"/>
                </a:rPr>
                <a:t>縮小のサイズに設定しています。印刷時に拡大します。</a:t>
              </a:r>
              <a:endParaRPr lang="en-US" altLang="ja-JP" sz="4800" dirty="0">
                <a:latin typeface="ＭＳ Ｐゴシック" charset="-128"/>
              </a:endParaRPr>
            </a:p>
          </p:txBody>
        </p:sp>
        <p:sp>
          <p:nvSpPr>
            <p:cNvPr id="2054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521960"/>
              <a:ext cx="3416181" cy="475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4800" dirty="0">
                  <a:latin typeface="ＭＳ Ｐゴシック" charset="-128"/>
                </a:rPr>
                <a:t>3mm</a:t>
              </a:r>
              <a:r>
                <a:rPr lang="ja-JP" altLang="en-US" sz="4800" dirty="0">
                  <a:latin typeface="ＭＳ Ｐゴシック" charset="-128"/>
                </a:rPr>
                <a:t>内側に配置してください。</a:t>
              </a:r>
              <a:endParaRPr lang="en-US" altLang="ja-JP" sz="48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19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18</cp:revision>
  <dcterms:created xsi:type="dcterms:W3CDTF">2011-04-13T05:25:09Z</dcterms:created>
  <dcterms:modified xsi:type="dcterms:W3CDTF">2015-09-25T07:53:54Z</dcterms:modified>
</cp:coreProperties>
</file>