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6800" cy="151225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4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838" y="-978"/>
      </p:cViewPr>
      <p:guideLst>
        <p:guide orient="horz" pos="4763"/>
        <p:guide pos="6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E74B9B-21F3-4952-8007-76C570A83F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49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A7A5F63-E0FD-4532-B094-5DE7B7D5B9FA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3375" y="4697413"/>
            <a:ext cx="18180050" cy="32416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8338" y="8569325"/>
            <a:ext cx="14970125" cy="38639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4FDA2-2810-44D1-97A5-8C4CF34316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2120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0FD54-1B73-4D4F-8382-EB00E65EB5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960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08288" y="608013"/>
            <a:ext cx="4814887" cy="12903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3625" y="608013"/>
            <a:ext cx="14292263" cy="12903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AE575-F409-4256-8F77-0ED8C68A13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4745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CFCDA-7EFC-43AE-B62C-7589D9B9E2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465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9100" y="9717088"/>
            <a:ext cx="18178463" cy="3003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89100" y="6410325"/>
            <a:ext cx="18178463" cy="33067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FD9BA-DB49-48BC-95C3-3C734A9D1E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232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3625" y="3532188"/>
            <a:ext cx="9553575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769600" y="3532188"/>
            <a:ext cx="9553575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47AB7-2CC9-47AD-8D30-B96D28EF1A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943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975" y="604838"/>
            <a:ext cx="19246850" cy="25209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9975" y="3384550"/>
            <a:ext cx="9448800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9975" y="4795838"/>
            <a:ext cx="9448800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864850" y="3384550"/>
            <a:ext cx="9451975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864850" y="4795838"/>
            <a:ext cx="9451975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087CE-4E00-4B02-965D-5155057120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028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F5D20-5980-4415-9774-B805B251D5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67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B2059-2D34-4880-BF2A-3C2ED84FCB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094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975" y="601663"/>
            <a:ext cx="7035800" cy="2562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61363" y="601663"/>
            <a:ext cx="11955462" cy="12906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69975" y="3163888"/>
            <a:ext cx="7035800" cy="10344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7E1B1-709C-4354-A0FA-F5FCD1B540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936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2588" y="10585450"/>
            <a:ext cx="12831762" cy="1249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192588" y="1350963"/>
            <a:ext cx="12831762" cy="9074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2588" y="11834813"/>
            <a:ext cx="12831762" cy="1774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DBDF-2E1C-46F2-AEA9-5FFD64874A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700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3625" y="608013"/>
            <a:ext cx="1925955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3625" y="3532188"/>
            <a:ext cx="19259550" cy="997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3625" y="13774738"/>
            <a:ext cx="49911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defTabSz="2084388">
              <a:defRPr sz="3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5675" y="13774738"/>
            <a:ext cx="67754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algn="ctr" defTabSz="2084388">
              <a:defRPr sz="3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32075" y="13774738"/>
            <a:ext cx="49911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558" tIns="104279" rIns="208558" bIns="104279" numCol="1" anchor="t" anchorCtr="0" compatLnSpc="1">
            <a:prstTxWarp prst="textNoShape">
              <a:avLst/>
            </a:prstTxWarp>
          </a:bodyPr>
          <a:lstStyle>
            <a:lvl1pPr algn="r" defTabSz="2084388">
              <a:defRPr sz="3500" smtClean="0"/>
            </a:lvl1pPr>
          </a:lstStyle>
          <a:p>
            <a:pPr>
              <a:defRPr/>
            </a:pPr>
            <a:fld id="{01B72936-207C-4564-8367-EC78D7E023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084388" rtl="0" eaLnBrk="0" fontAlgn="base" hangingPunct="0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2084388" rtl="0" fontAlgn="base">
        <a:spcBef>
          <a:spcPct val="0"/>
        </a:spcBef>
        <a:spcAft>
          <a:spcPct val="0"/>
        </a:spcAft>
        <a:defRPr kumimoji="1" sz="9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782638" indent="-782638" algn="l" defTabSz="2084388" rtl="0" eaLnBrk="0" fontAlgn="base" hangingPunct="0">
        <a:spcBef>
          <a:spcPct val="20000"/>
        </a:spcBef>
        <a:spcAft>
          <a:spcPct val="0"/>
        </a:spcAft>
        <a:buChar char="•"/>
        <a:defRPr kumimoji="1" sz="7600">
          <a:solidFill>
            <a:schemeClr val="tx1"/>
          </a:solidFill>
          <a:latin typeface="+mn-lt"/>
          <a:ea typeface="+mn-ea"/>
          <a:cs typeface="+mn-cs"/>
        </a:defRPr>
      </a:lvl1pPr>
      <a:lvl2pPr marL="1698625" indent="-650875" algn="l" defTabSz="2084388" rtl="0" eaLnBrk="0" fontAlgn="base" hangingPunct="0">
        <a:spcBef>
          <a:spcPct val="20000"/>
        </a:spcBef>
        <a:spcAft>
          <a:spcPct val="0"/>
        </a:spcAft>
        <a:buChar char="–"/>
        <a:defRPr kumimoji="1" sz="6300">
          <a:solidFill>
            <a:schemeClr val="tx1"/>
          </a:solidFill>
          <a:latin typeface="+mn-lt"/>
          <a:ea typeface="+mn-ea"/>
        </a:defRPr>
      </a:lvl2pPr>
      <a:lvl3pPr marL="2601913" indent="-517525" algn="l" defTabSz="2084388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</a:defRPr>
      </a:lvl3pPr>
      <a:lvl4pPr marL="3649663" indent="-517525" algn="l" defTabSz="208438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4pPr>
      <a:lvl5pPr marL="4697413" indent="-528638" algn="l" defTabSz="2084388" rtl="0" eaLnBrk="0" fontAlgn="base" hangingPunct="0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5pPr>
      <a:lvl6pPr marL="51546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6pPr>
      <a:lvl7pPr marL="56118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7pPr>
      <a:lvl8pPr marL="60690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8pPr>
      <a:lvl9pPr marL="6526213" indent="-528638" algn="l" defTabSz="2084388" rtl="0" fontAlgn="base">
        <a:spcBef>
          <a:spcPct val="20000"/>
        </a:spcBef>
        <a:spcAft>
          <a:spcPct val="0"/>
        </a:spcAft>
        <a:buChar char="»"/>
        <a:defRPr kumimoji="1" sz="4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22037755" y="393492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A2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594mm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smtClean="0">
                  <a:latin typeface="ＭＳ Ｐゴシック" charset="-128"/>
                </a:rPr>
                <a:t>420mm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7</cp:revision>
  <dcterms:created xsi:type="dcterms:W3CDTF">2011-04-13T05:25:09Z</dcterms:created>
  <dcterms:modified xsi:type="dcterms:W3CDTF">2015-09-25T02:32:11Z</dcterms:modified>
</cp:coreProperties>
</file>