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801350" cy="324040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3450" y="96"/>
      </p:cViewPr>
      <p:guideLst>
        <p:guide orient="horz" pos="10209"/>
        <p:guide pos="34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266825" y="365125"/>
            <a:ext cx="6096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99DB1B-C73A-4510-9AAF-F572387D72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4936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8C3D8A0-6370-4823-99CF-9D7A75118522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266825" y="365125"/>
            <a:ext cx="60960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9938" y="10065231"/>
            <a:ext cx="9181474" cy="6946896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19877" y="18363223"/>
            <a:ext cx="7561599" cy="828134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0CDBB-2730-4BBE-A649-1BB8F5803B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866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A505A-578F-4B50-89CA-4ECB56A9ED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5574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835068" y="1306706"/>
            <a:ext cx="2432430" cy="27640544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3853" y="1306706"/>
            <a:ext cx="7175603" cy="27640544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3B15-086F-4DFA-9476-A5D268144C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7900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925EC-58A6-425B-B413-452DE4E7CA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508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3118" y="20821268"/>
            <a:ext cx="9181475" cy="643642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53118" y="13732883"/>
            <a:ext cx="9181475" cy="70883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82B79-FD05-4238-A95B-468B3D0838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608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3853" y="7565570"/>
            <a:ext cx="4803363" cy="213816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62828" y="7565570"/>
            <a:ext cx="4804671" cy="2138167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E51E6-8F0D-4A6D-846F-83E79A0CED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3941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0395" y="1298383"/>
            <a:ext cx="9720560" cy="5398826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0396" y="7252073"/>
            <a:ext cx="4771959" cy="30240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0396" y="10276080"/>
            <a:ext cx="4771959" cy="186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86380" y="7252073"/>
            <a:ext cx="4774576" cy="302400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86380" y="10276080"/>
            <a:ext cx="4774576" cy="18671169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AADB6-C52D-46D0-9CD1-880DB06D0B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5694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F713E-BB81-4E17-B6E2-A92AC787F6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050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48B04-6BF2-4D8B-B1BD-3A5A479126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785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0396" y="1290061"/>
            <a:ext cx="3553781" cy="549037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22407" y="1290060"/>
            <a:ext cx="6038549" cy="2765718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40396" y="6780438"/>
            <a:ext cx="3553781" cy="2216681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49465-4AC6-4F2A-B884-637BA0E636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5424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17091" y="22682836"/>
            <a:ext cx="6480810" cy="267722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117091" y="2896389"/>
            <a:ext cx="6480810" cy="1944243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17091" y="25360055"/>
            <a:ext cx="6480810" cy="380359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623D-FD06-41BB-AE4E-857F3F21BC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4055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307307"/>
            <a:ext cx="9734550" cy="5400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7565232"/>
            <a:ext cx="9734550" cy="21381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1" y="29517976"/>
            <a:ext cx="2524125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5700" y="29517976"/>
            <a:ext cx="3409950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3826" y="29517976"/>
            <a:ext cx="2524125" cy="2233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4980D710-219B-4CBD-B5AC-B6A034BF07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11422064" y="1781175"/>
            <a:ext cx="9958387" cy="17999740"/>
            <a:chOff x="5612525" y="965958"/>
            <a:chExt cx="3897236" cy="2360828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121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300x900</a:t>
              </a:r>
              <a:r>
                <a:rPr lang="ja-JP" altLang="en-US" sz="6000" b="1" dirty="0">
                  <a:latin typeface="ＭＳ Ｐゴシック" charset="-128"/>
                </a:rPr>
                <a:t>（縦向き）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0" y="1200539"/>
              <a:ext cx="3287464" cy="313342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>
                  <a:latin typeface="ＭＳ Ｐゴシック" charset="-128"/>
                </a:rPr>
                <a:t>300mm</a:t>
              </a:r>
              <a:r>
                <a:rPr lang="ja-JP" altLang="en-US" sz="5400" dirty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900mm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0" y="1580883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5874" y="2162369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14</cp:revision>
  <dcterms:created xsi:type="dcterms:W3CDTF">2011-04-13T05:25:09Z</dcterms:created>
  <dcterms:modified xsi:type="dcterms:W3CDTF">2015-09-25T06:22:36Z</dcterms:modified>
</cp:coreProperties>
</file>