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43205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778" y="-72"/>
      </p:cViewPr>
      <p:guideLst>
        <p:guide orient="horz" pos="13612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6013" y="365125"/>
            <a:ext cx="911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B90CBA-7EAC-4278-A498-BAAB12D3FA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9135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27542BB-C8A0-4DFF-84AB-656E78F965B1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6" y="13420308"/>
            <a:ext cx="18362948" cy="926252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7" y="24484299"/>
            <a:ext cx="15123198" cy="11041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35C9F-6448-438C-9541-B55D41DABB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432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8386-970E-4D31-9DF5-420C9BCD9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255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6" y="1742276"/>
            <a:ext cx="4864860" cy="368540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9" y="1742276"/>
            <a:ext cx="14351206" cy="368540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E2856-BE8C-48FF-A01B-595BF82601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268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1F4CE-D9CF-478A-9912-3556BB9A46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568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9" y="27761691"/>
            <a:ext cx="18362950" cy="85818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9" y="18310512"/>
            <a:ext cx="18362950" cy="945118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B585E-DCD8-4C3D-8021-5F044E82D7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710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9" y="10087427"/>
            <a:ext cx="9606726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9" y="10087427"/>
            <a:ext cx="9609342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AAD1C-8DD2-4140-B803-FEDE3D642C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8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0" y="1731178"/>
            <a:ext cx="19441120" cy="71984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5" y="9669432"/>
            <a:ext cx="9543918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5" y="13701441"/>
            <a:ext cx="9543918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9669432"/>
            <a:ext cx="9549152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13701441"/>
            <a:ext cx="9549152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3786D-7C00-48C8-B86E-DC3CA3EF66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533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001A-A219-4551-8C2B-09DB23BC5E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948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79D35-5628-4FC8-B7D1-423B1FDA15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42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5" y="1720083"/>
            <a:ext cx="7107562" cy="73205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7" y="1720081"/>
            <a:ext cx="12077098" cy="368762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5" y="9040585"/>
            <a:ext cx="7107562" cy="295557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F59F-E71B-451B-8AC1-26A70A5089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393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2" y="30243781"/>
            <a:ext cx="12961620" cy="356962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2" y="3861852"/>
            <a:ext cx="12961620" cy="2592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2" y="33813408"/>
            <a:ext cx="12961620" cy="50714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4072A-8A3E-463F-95F8-B4B098D71F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970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743075"/>
            <a:ext cx="19469100" cy="720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086975"/>
            <a:ext cx="19469100" cy="285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39357300"/>
            <a:ext cx="504825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1400" y="39357300"/>
            <a:ext cx="68199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7650" y="39357300"/>
            <a:ext cx="504825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CA8D69D3-82F1-47C3-9F0D-C3653F7D26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3492359" y="1753967"/>
            <a:ext cx="15290574" cy="17448438"/>
            <a:chOff x="5917410" y="1018560"/>
            <a:chExt cx="3416181" cy="1716302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0" y="1018560"/>
              <a:ext cx="3416181" cy="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600x1200</a:t>
              </a:r>
              <a:r>
                <a:rPr lang="en-US" altLang="ja-JP" sz="6000" b="1" dirty="0" smtClean="0">
                  <a:latin typeface="ＭＳ Ｐゴシック" charset="-128"/>
                </a:rPr>
                <a:t>/1200x2400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200539"/>
              <a:ext cx="3416181" cy="2350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>
                  <a:latin typeface="ＭＳ Ｐゴシック" charset="-128"/>
                </a:rPr>
                <a:t>600mm</a:t>
              </a:r>
              <a:r>
                <a:rPr lang="ja-JP" altLang="en-US" sz="5400" dirty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>
                  <a:latin typeface="ＭＳ Ｐゴシック" charset="-128"/>
                </a:rPr>
                <a:t>1200mm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514605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1200x1800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0" y="2233067"/>
              <a:ext cx="3416181" cy="50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2015-09-25T08:02:06Z</dcterms:modified>
</cp:coreProperties>
</file>