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9975" cy="213868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646113" indent="-188913" algn="l" rtl="0" fontAlgn="base">
      <a:spcBef>
        <a:spcPct val="0"/>
      </a:spcBef>
      <a:spcAft>
        <a:spcPct val="0"/>
      </a:spcAft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293813" indent="-379413" algn="l" rtl="0" fontAlgn="base">
      <a:spcBef>
        <a:spcPct val="0"/>
      </a:spcBef>
      <a:spcAft>
        <a:spcPct val="0"/>
      </a:spcAft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939925" indent="-568325" algn="l" rtl="0" fontAlgn="base">
      <a:spcBef>
        <a:spcPct val="0"/>
      </a:spcBef>
      <a:spcAft>
        <a:spcPct val="0"/>
      </a:spcAft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587625" indent="-758825" algn="l" rtl="0" fontAlgn="base">
      <a:spcBef>
        <a:spcPct val="0"/>
      </a:spcBef>
      <a:spcAft>
        <a:spcPct val="0"/>
      </a:spcAft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286" y="-588"/>
      </p:cViewPr>
      <p:guideLst>
        <p:guide orient="horz" pos="6736"/>
        <p:guide pos="95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9400" y="365125"/>
            <a:ext cx="25844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A9CC05-05FD-4921-9585-5F710C1FC8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4830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646113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293813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939925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2587625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3234919" algn="l" defTabSz="1293967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6pPr>
    <a:lvl7pPr marL="3881902" algn="l" defTabSz="1293967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7pPr>
    <a:lvl8pPr marL="4528886" algn="l" defTabSz="1293967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8pPr>
    <a:lvl9pPr marL="5175870" algn="l" defTabSz="1293967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36504D8D-BB94-40C1-9BB0-E6A09ECD2A1F}" type="slidenum">
              <a:rPr lang="en-US" altLang="ja-JP" sz="1200" smtClean="0"/>
              <a:pPr eaLnBrk="1" hangingPunct="1"/>
              <a:t>1</a:t>
            </a:fld>
            <a:endParaRPr lang="en-US" altLang="ja-JP" sz="1200" smtClean="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69569" y="6643688"/>
            <a:ext cx="25740840" cy="45847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542315" y="12118976"/>
            <a:ext cx="21195347" cy="5465763"/>
          </a:xfrm>
        </p:spPr>
        <p:txBody>
          <a:bodyPr/>
          <a:lstStyle>
            <a:lvl1pPr marL="0" indent="0" algn="ctr">
              <a:buNone/>
              <a:defRPr/>
            </a:lvl1pPr>
            <a:lvl2pPr marL="646984" indent="0" algn="ctr">
              <a:buNone/>
              <a:defRPr/>
            </a:lvl2pPr>
            <a:lvl3pPr marL="1293967" indent="0" algn="ctr">
              <a:buNone/>
              <a:defRPr/>
            </a:lvl3pPr>
            <a:lvl4pPr marL="1940951" indent="0" algn="ctr">
              <a:buNone/>
              <a:defRPr/>
            </a:lvl4pPr>
            <a:lvl5pPr marL="2587935" indent="0" algn="ctr">
              <a:buNone/>
              <a:defRPr/>
            </a:lvl5pPr>
            <a:lvl6pPr marL="3234919" indent="0" algn="ctr">
              <a:buNone/>
              <a:defRPr/>
            </a:lvl6pPr>
            <a:lvl7pPr marL="3881902" indent="0" algn="ctr">
              <a:buNone/>
              <a:defRPr/>
            </a:lvl7pPr>
            <a:lvl8pPr marL="4528886" indent="0" algn="ctr">
              <a:buNone/>
              <a:defRPr/>
            </a:lvl8pPr>
            <a:lvl9pPr marL="517587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F70A3-5690-46E6-B99B-CE99A47198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186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F9737-A4D8-40A9-AE74-48469643FA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8406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1958228" y="860426"/>
            <a:ext cx="6815060" cy="1824831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06690" y="860426"/>
            <a:ext cx="20146387" cy="1824831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C5F8B-D796-414B-997C-C43F53DE44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5387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7F496-9BB3-4479-B529-8D9FCA2F24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931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90359" y="13742989"/>
            <a:ext cx="25740840" cy="4248150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390359" y="9064626"/>
            <a:ext cx="25740840" cy="4678363"/>
          </a:xfrm>
        </p:spPr>
        <p:txBody>
          <a:bodyPr anchor="b"/>
          <a:lstStyle>
            <a:lvl1pPr marL="0" indent="0">
              <a:buNone/>
              <a:defRPr sz="2800"/>
            </a:lvl1pPr>
            <a:lvl2pPr marL="646984" indent="0">
              <a:buNone/>
              <a:defRPr sz="2500"/>
            </a:lvl2pPr>
            <a:lvl3pPr marL="1293967" indent="0">
              <a:buNone/>
              <a:defRPr sz="2300"/>
            </a:lvl3pPr>
            <a:lvl4pPr marL="1940951" indent="0">
              <a:buNone/>
              <a:defRPr sz="2000"/>
            </a:lvl4pPr>
            <a:lvl5pPr marL="2587935" indent="0">
              <a:buNone/>
              <a:defRPr sz="2000"/>
            </a:lvl5pPr>
            <a:lvl6pPr marL="3234919" indent="0">
              <a:buNone/>
              <a:defRPr sz="2000"/>
            </a:lvl6pPr>
            <a:lvl7pPr marL="3881902" indent="0">
              <a:buNone/>
              <a:defRPr sz="2000"/>
            </a:lvl7pPr>
            <a:lvl8pPr marL="4528886" indent="0">
              <a:buNone/>
              <a:defRPr sz="2000"/>
            </a:lvl8pPr>
            <a:lvl9pPr marL="5175870" indent="0">
              <a:buNone/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ECF5C-DD81-47D3-BDF3-96FFF98F06F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72320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506687" y="4995864"/>
            <a:ext cx="13480725" cy="14112875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292565" y="4995864"/>
            <a:ext cx="13480722" cy="14112875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ECFC5-52D1-4E47-BCA6-BC493AD328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9076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13046" y="857250"/>
            <a:ext cx="27253885" cy="356393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13045" y="4787900"/>
            <a:ext cx="13379008" cy="1993900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6984" indent="0">
              <a:buNone/>
              <a:defRPr sz="2800" b="1"/>
            </a:lvl2pPr>
            <a:lvl3pPr marL="1293967" indent="0">
              <a:buNone/>
              <a:defRPr sz="2500" b="1"/>
            </a:lvl3pPr>
            <a:lvl4pPr marL="1940951" indent="0">
              <a:buNone/>
              <a:defRPr sz="2300" b="1"/>
            </a:lvl4pPr>
            <a:lvl5pPr marL="2587935" indent="0">
              <a:buNone/>
              <a:defRPr sz="2300" b="1"/>
            </a:lvl5pPr>
            <a:lvl6pPr marL="3234919" indent="0">
              <a:buNone/>
              <a:defRPr sz="2300" b="1"/>
            </a:lvl6pPr>
            <a:lvl7pPr marL="3881902" indent="0">
              <a:buNone/>
              <a:defRPr sz="2300" b="1"/>
            </a:lvl7pPr>
            <a:lvl8pPr marL="4528886" indent="0">
              <a:buNone/>
              <a:defRPr sz="2300" b="1"/>
            </a:lvl8pPr>
            <a:lvl9pPr marL="5175870" indent="0">
              <a:buNone/>
              <a:defRPr sz="2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13045" y="6781801"/>
            <a:ext cx="13379008" cy="1232217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5381568" y="4787900"/>
            <a:ext cx="13385362" cy="1993900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6984" indent="0">
              <a:buNone/>
              <a:defRPr sz="2800" b="1"/>
            </a:lvl2pPr>
            <a:lvl3pPr marL="1293967" indent="0">
              <a:buNone/>
              <a:defRPr sz="2500" b="1"/>
            </a:lvl3pPr>
            <a:lvl4pPr marL="1940951" indent="0">
              <a:buNone/>
              <a:defRPr sz="2300" b="1"/>
            </a:lvl4pPr>
            <a:lvl5pPr marL="2587935" indent="0">
              <a:buNone/>
              <a:defRPr sz="2300" b="1"/>
            </a:lvl5pPr>
            <a:lvl6pPr marL="3234919" indent="0">
              <a:buNone/>
              <a:defRPr sz="2300" b="1"/>
            </a:lvl6pPr>
            <a:lvl7pPr marL="3881902" indent="0">
              <a:buNone/>
              <a:defRPr sz="2300" b="1"/>
            </a:lvl7pPr>
            <a:lvl8pPr marL="4528886" indent="0">
              <a:buNone/>
              <a:defRPr sz="2300" b="1"/>
            </a:lvl8pPr>
            <a:lvl9pPr marL="5175870" indent="0">
              <a:buNone/>
              <a:defRPr sz="2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5381568" y="6781801"/>
            <a:ext cx="13385362" cy="1232217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4682D-9D64-4106-9A48-1F13E8F5133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633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3AD27-5CB0-4DFA-B12E-9B7A3DB8DAF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28860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93830-EF82-49B5-B918-2D3972724F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9271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13046" y="850900"/>
            <a:ext cx="9961940" cy="362426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837354" y="850901"/>
            <a:ext cx="16929577" cy="18253075"/>
          </a:xfrm>
        </p:spPr>
        <p:txBody>
          <a:bodyPr/>
          <a:lstStyle>
            <a:lvl1pPr>
              <a:defRPr sz="45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13046" y="4475163"/>
            <a:ext cx="9961940" cy="14628812"/>
          </a:xfrm>
        </p:spPr>
        <p:txBody>
          <a:bodyPr/>
          <a:lstStyle>
            <a:lvl1pPr marL="0" indent="0">
              <a:buNone/>
              <a:defRPr sz="2000"/>
            </a:lvl1pPr>
            <a:lvl2pPr marL="646984" indent="0">
              <a:buNone/>
              <a:defRPr sz="1700"/>
            </a:lvl2pPr>
            <a:lvl3pPr marL="1293967" indent="0">
              <a:buNone/>
              <a:defRPr sz="1400"/>
            </a:lvl3pPr>
            <a:lvl4pPr marL="1940951" indent="0">
              <a:buNone/>
              <a:defRPr sz="1300"/>
            </a:lvl4pPr>
            <a:lvl5pPr marL="2587935" indent="0">
              <a:buNone/>
              <a:defRPr sz="1300"/>
            </a:lvl5pPr>
            <a:lvl6pPr marL="3234919" indent="0">
              <a:buNone/>
              <a:defRPr sz="1300"/>
            </a:lvl6pPr>
            <a:lvl7pPr marL="3881902" indent="0">
              <a:buNone/>
              <a:defRPr sz="1300"/>
            </a:lvl7pPr>
            <a:lvl8pPr marL="4528886" indent="0">
              <a:buNone/>
              <a:defRPr sz="1300"/>
            </a:lvl8pPr>
            <a:lvl9pPr marL="517587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54D76-2B3D-4EEC-8CFF-8528AF52A7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4260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34571" y="14970125"/>
            <a:ext cx="18169256" cy="1768475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934571" y="1911351"/>
            <a:ext cx="18169256" cy="12831763"/>
          </a:xfrm>
        </p:spPr>
        <p:txBody>
          <a:bodyPr/>
          <a:lstStyle>
            <a:lvl1pPr marL="0" indent="0">
              <a:buNone/>
              <a:defRPr sz="4500"/>
            </a:lvl1pPr>
            <a:lvl2pPr marL="646984" indent="0">
              <a:buNone/>
              <a:defRPr sz="4000"/>
            </a:lvl2pPr>
            <a:lvl3pPr marL="1293967" indent="0">
              <a:buNone/>
              <a:defRPr sz="3400"/>
            </a:lvl3pPr>
            <a:lvl4pPr marL="1940951" indent="0">
              <a:buNone/>
              <a:defRPr sz="2800"/>
            </a:lvl4pPr>
            <a:lvl5pPr marL="2587935" indent="0">
              <a:buNone/>
              <a:defRPr sz="2800"/>
            </a:lvl5pPr>
            <a:lvl6pPr marL="3234919" indent="0">
              <a:buNone/>
              <a:defRPr sz="2800"/>
            </a:lvl6pPr>
            <a:lvl7pPr marL="3881902" indent="0">
              <a:buNone/>
              <a:defRPr sz="2800"/>
            </a:lvl7pPr>
            <a:lvl8pPr marL="4528886" indent="0">
              <a:buNone/>
              <a:defRPr sz="2800"/>
            </a:lvl8pPr>
            <a:lvl9pPr marL="5175870" indent="0">
              <a:buNone/>
              <a:defRPr sz="28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934571" y="16738600"/>
            <a:ext cx="18169256" cy="2509838"/>
          </a:xfrm>
        </p:spPr>
        <p:txBody>
          <a:bodyPr/>
          <a:lstStyle>
            <a:lvl1pPr marL="0" indent="0">
              <a:buNone/>
              <a:defRPr sz="2000"/>
            </a:lvl1pPr>
            <a:lvl2pPr marL="646984" indent="0">
              <a:buNone/>
              <a:defRPr sz="1700"/>
            </a:lvl2pPr>
            <a:lvl3pPr marL="1293967" indent="0">
              <a:buNone/>
              <a:defRPr sz="1400"/>
            </a:lvl3pPr>
            <a:lvl4pPr marL="1940951" indent="0">
              <a:buNone/>
              <a:defRPr sz="1300"/>
            </a:lvl4pPr>
            <a:lvl5pPr marL="2587935" indent="0">
              <a:buNone/>
              <a:defRPr sz="1300"/>
            </a:lvl5pPr>
            <a:lvl6pPr marL="3234919" indent="0">
              <a:buNone/>
              <a:defRPr sz="1300"/>
            </a:lvl6pPr>
            <a:lvl7pPr marL="3881902" indent="0">
              <a:buNone/>
              <a:defRPr sz="1300"/>
            </a:lvl7pPr>
            <a:lvl8pPr marL="4528886" indent="0">
              <a:buNone/>
              <a:defRPr sz="1300"/>
            </a:lvl8pPr>
            <a:lvl9pPr marL="517587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70DA0-43AD-466C-A675-57BEC3F203F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19903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06538" y="860425"/>
            <a:ext cx="27266900" cy="356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130" tIns="147565" rIns="295130" bIns="14756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6538" y="4995863"/>
            <a:ext cx="27266900" cy="141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130" tIns="147565" rIns="295130" bIns="147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06538" y="19480213"/>
            <a:ext cx="7065962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130" tIns="147565" rIns="295130" bIns="147565" numCol="1" anchor="t" anchorCtr="0" compatLnSpc="1">
            <a:prstTxWarp prst="textNoShape">
              <a:avLst/>
            </a:prstTxWarp>
          </a:bodyPr>
          <a:lstStyle>
            <a:lvl1pPr defTabSz="2949617">
              <a:defRPr sz="50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44150" y="19480213"/>
            <a:ext cx="9591675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130" tIns="147565" rIns="295130" bIns="147565" numCol="1" anchor="t" anchorCtr="0" compatLnSpc="1">
            <a:prstTxWarp prst="textNoShape">
              <a:avLst/>
            </a:prstTxWarp>
          </a:bodyPr>
          <a:lstStyle>
            <a:lvl1pPr algn="ctr" defTabSz="2949617">
              <a:defRPr sz="50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707475" y="19480213"/>
            <a:ext cx="7065963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130" tIns="147565" rIns="295130" bIns="147565" numCol="1" anchor="t" anchorCtr="0" compatLnSpc="1">
            <a:prstTxWarp prst="textNoShape">
              <a:avLst/>
            </a:prstTxWarp>
          </a:bodyPr>
          <a:lstStyle>
            <a:lvl1pPr algn="r" defTabSz="2949617">
              <a:defRPr sz="5000"/>
            </a:lvl1pPr>
          </a:lstStyle>
          <a:p>
            <a:pPr>
              <a:defRPr/>
            </a:pPr>
            <a:fld id="{37CBA45F-7B2A-4109-BDCA-481A709670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49575" rtl="0" eaLnBrk="0" fontAlgn="base" hangingPunct="0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49575" rtl="0" eaLnBrk="0" fontAlgn="base" hangingPunct="0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949575" rtl="0" eaLnBrk="0" fontAlgn="base" hangingPunct="0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949575" rtl="0" eaLnBrk="0" fontAlgn="base" hangingPunct="0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949575" rtl="0" eaLnBrk="0" fontAlgn="base" hangingPunct="0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5pPr>
      <a:lvl6pPr marL="646984" algn="ctr" defTabSz="2949617" rtl="0" fontAlgn="base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6pPr>
      <a:lvl7pPr marL="1293967" algn="ctr" defTabSz="2949617" rtl="0" fontAlgn="base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7pPr>
      <a:lvl8pPr marL="1940951" algn="ctr" defTabSz="2949617" rtl="0" fontAlgn="base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8pPr>
      <a:lvl9pPr marL="2587935" algn="ctr" defTabSz="2949617" rtl="0" fontAlgn="base">
        <a:spcBef>
          <a:spcPct val="0"/>
        </a:spcBef>
        <a:spcAft>
          <a:spcPct val="0"/>
        </a:spcAft>
        <a:defRPr kumimoji="1" sz="137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06488" indent="-1106488" algn="l" defTabSz="2949575" rtl="0" eaLnBrk="0" fontAlgn="base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403475" indent="-920750" algn="l" defTabSz="2949575" rtl="0" eaLnBrk="0" fontAlgn="base" hangingPunct="0">
        <a:spcBef>
          <a:spcPct val="20000"/>
        </a:spcBef>
        <a:spcAft>
          <a:spcPct val="0"/>
        </a:spcAft>
        <a:buChar char="–"/>
        <a:defRPr kumimoji="1" sz="8900">
          <a:solidFill>
            <a:schemeClr val="tx1"/>
          </a:solidFill>
          <a:latin typeface="+mn-lt"/>
          <a:ea typeface="+mn-ea"/>
        </a:defRPr>
      </a:lvl2pPr>
      <a:lvl3pPr marL="3681413" indent="-731838" algn="l" defTabSz="2949575" rtl="0" eaLnBrk="0" fontAlgn="base" hangingPunct="0">
        <a:spcBef>
          <a:spcPct val="20000"/>
        </a:spcBef>
        <a:spcAft>
          <a:spcPct val="0"/>
        </a:spcAft>
        <a:buChar char="•"/>
        <a:defRPr kumimoji="1" sz="7900">
          <a:solidFill>
            <a:schemeClr val="tx1"/>
          </a:solidFill>
          <a:latin typeface="+mn-lt"/>
          <a:ea typeface="+mn-ea"/>
        </a:defRPr>
      </a:lvl3pPr>
      <a:lvl4pPr marL="5164138" indent="-731838" algn="l" defTabSz="2949575" rtl="0" eaLnBrk="0" fontAlgn="base" hangingPunct="0">
        <a:spcBef>
          <a:spcPct val="20000"/>
        </a:spcBef>
        <a:spcAft>
          <a:spcPct val="0"/>
        </a:spcAft>
        <a:buChar char="–"/>
        <a:defRPr kumimoji="1" sz="6900">
          <a:solidFill>
            <a:schemeClr val="tx1"/>
          </a:solidFill>
          <a:latin typeface="+mn-lt"/>
          <a:ea typeface="+mn-ea"/>
        </a:defRPr>
      </a:lvl4pPr>
      <a:lvl5pPr marL="6646863" indent="-747713" algn="l" defTabSz="2949575" rtl="0" eaLnBrk="0" fontAlgn="base" hangingPunct="0">
        <a:spcBef>
          <a:spcPct val="20000"/>
        </a:spcBef>
        <a:spcAft>
          <a:spcPct val="0"/>
        </a:spcAft>
        <a:buChar char="»"/>
        <a:defRPr kumimoji="1" sz="6900">
          <a:solidFill>
            <a:schemeClr val="tx1"/>
          </a:solidFill>
          <a:latin typeface="+mn-lt"/>
          <a:ea typeface="+mn-ea"/>
        </a:defRPr>
      </a:lvl5pPr>
      <a:lvl6pPr marL="7294293" indent="-748076" algn="l" defTabSz="2949617" rtl="0" fontAlgn="base">
        <a:spcBef>
          <a:spcPct val="20000"/>
        </a:spcBef>
        <a:spcAft>
          <a:spcPct val="0"/>
        </a:spcAft>
        <a:buChar char="»"/>
        <a:defRPr kumimoji="1" sz="6900">
          <a:solidFill>
            <a:schemeClr val="tx1"/>
          </a:solidFill>
          <a:latin typeface="+mn-lt"/>
          <a:ea typeface="+mn-ea"/>
        </a:defRPr>
      </a:lvl6pPr>
      <a:lvl7pPr marL="7941277" indent="-748076" algn="l" defTabSz="2949617" rtl="0" fontAlgn="base">
        <a:spcBef>
          <a:spcPct val="20000"/>
        </a:spcBef>
        <a:spcAft>
          <a:spcPct val="0"/>
        </a:spcAft>
        <a:buChar char="»"/>
        <a:defRPr kumimoji="1" sz="6900">
          <a:solidFill>
            <a:schemeClr val="tx1"/>
          </a:solidFill>
          <a:latin typeface="+mn-lt"/>
          <a:ea typeface="+mn-ea"/>
        </a:defRPr>
      </a:lvl7pPr>
      <a:lvl8pPr marL="8588260" indent="-748076" algn="l" defTabSz="2949617" rtl="0" fontAlgn="base">
        <a:spcBef>
          <a:spcPct val="20000"/>
        </a:spcBef>
        <a:spcAft>
          <a:spcPct val="0"/>
        </a:spcAft>
        <a:buChar char="»"/>
        <a:defRPr kumimoji="1" sz="6900">
          <a:solidFill>
            <a:schemeClr val="tx1"/>
          </a:solidFill>
          <a:latin typeface="+mn-lt"/>
          <a:ea typeface="+mn-ea"/>
        </a:defRPr>
      </a:lvl8pPr>
      <a:lvl9pPr marL="9235244" indent="-748076" algn="l" defTabSz="2949617" rtl="0" fontAlgn="base">
        <a:spcBef>
          <a:spcPct val="20000"/>
        </a:spcBef>
        <a:spcAft>
          <a:spcPct val="0"/>
        </a:spcAft>
        <a:buChar char="»"/>
        <a:defRPr kumimoji="1" sz="6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6984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93967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40951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7935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34919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81902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28886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870" algn="l" defTabSz="1293967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0750337" y="928816"/>
            <a:ext cx="12082086" cy="14101013"/>
            <a:chOff x="5612525" y="965958"/>
            <a:chExt cx="3897236" cy="3231912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テンプレート：</a:t>
              </a:r>
              <a:r>
                <a:rPr lang="en-US" altLang="ja-JP" sz="6000" b="1" dirty="0" smtClean="0">
                  <a:latin typeface="ＭＳ Ｐゴシック" charset="-128"/>
                </a:rPr>
                <a:t>A1</a:t>
              </a:r>
              <a:r>
                <a:rPr lang="ja-JP" altLang="en-US" sz="6000" b="1" dirty="0" smtClean="0">
                  <a:latin typeface="ＭＳ Ｐゴシック" charset="-128"/>
                </a:rPr>
                <a:t>（横向き</a:t>
              </a:r>
              <a:r>
                <a:rPr lang="ja-JP" altLang="en-US" sz="6000" b="1" dirty="0">
                  <a:latin typeface="ＭＳ Ｐゴシック" charset="-128"/>
                </a:rPr>
                <a:t>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475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841mm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smtClean="0">
                  <a:latin typeface="ＭＳ Ｐゴシック" charset="-128"/>
                </a:rPr>
                <a:t>594mm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</a:t>
              </a:r>
              <a:r>
                <a:rPr lang="ja-JP" altLang="en-US" sz="4800" dirty="0" smtClean="0">
                  <a:latin typeface="ＭＳ Ｐゴシック" charset="-128"/>
                </a:rPr>
                <a:t>若干誤差</a:t>
              </a:r>
              <a:r>
                <a:rPr lang="ja-JP" altLang="en-US" sz="4800" dirty="0">
                  <a:latin typeface="ＭＳ Ｐゴシック" charset="-128"/>
                </a:rPr>
                <a:t>が生じている場合がありますが、その</a:t>
              </a:r>
              <a:r>
                <a:rPr lang="ja-JP" altLang="en-US" sz="4800" dirty="0" smtClean="0">
                  <a:latin typeface="ＭＳ Ｐゴシック" charset="-128"/>
                </a:rPr>
                <a:t>まま作成</a:t>
              </a:r>
              <a:r>
                <a:rPr lang="ja-JP" altLang="en-US" sz="4800" dirty="0">
                  <a:latin typeface="ＭＳ Ｐゴシック" charset="-128"/>
                </a:rPr>
                <a:t>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03345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4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4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8</cp:revision>
  <dcterms:created xsi:type="dcterms:W3CDTF">2011-04-13T05:25:09Z</dcterms:created>
  <dcterms:modified xsi:type="dcterms:W3CDTF">2015-09-25T02:30:00Z</dcterms:modified>
</cp:coreProperties>
</file>