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2808525" cy="302799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914400" indent="-457200" algn="l" rtl="0" fontAlgn="base">
      <a:spcBef>
        <a:spcPct val="0"/>
      </a:spcBef>
      <a:spcAft>
        <a:spcPct val="0"/>
      </a:spcAft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830388" indent="-915988" algn="l" rtl="0" fontAlgn="base">
      <a:spcBef>
        <a:spcPct val="0"/>
      </a:spcBef>
      <a:spcAft>
        <a:spcPct val="0"/>
      </a:spcAft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2744788" indent="-1373188" algn="l" rtl="0" fontAlgn="base">
      <a:spcBef>
        <a:spcPct val="0"/>
      </a:spcBef>
      <a:spcAft>
        <a:spcPct val="0"/>
      </a:spcAft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3660775" indent="-1831975" algn="l" rtl="0" fontAlgn="base">
      <a:spcBef>
        <a:spcPct val="0"/>
      </a:spcBef>
      <a:spcAft>
        <a:spcPct val="0"/>
      </a:spcAft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83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1452" y="-216"/>
      </p:cViewPr>
      <p:guideLst>
        <p:guide orient="horz" pos="9537"/>
        <p:guide pos="134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9400" y="365125"/>
            <a:ext cx="25844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8E76E48-DA20-456A-B888-13B382BAB9C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486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914400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830388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2744788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3660775"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4576116" algn="l" defTabSz="183044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91339" algn="l" defTabSz="183044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6562" algn="l" defTabSz="183044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21786" algn="l" defTabSz="183044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7A9EE52-2C2F-41A3-BA71-06B742C9CDE8}" type="slidenum">
              <a:rPr lang="en-US" altLang="ja-JP" sz="1200" smtClean="0"/>
              <a:pPr eaLnBrk="1" hangingPunct="1"/>
              <a:t>1</a:t>
            </a:fld>
            <a:endParaRPr lang="en-US" altLang="ja-JP" sz="1200" smtClean="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08619" y="9406302"/>
            <a:ext cx="36391291" cy="64911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21730" y="17158355"/>
            <a:ext cx="29965069" cy="7738566"/>
          </a:xfrm>
        </p:spPr>
        <p:txBody>
          <a:bodyPr/>
          <a:lstStyle>
            <a:lvl1pPr marL="0" indent="0" algn="ctr">
              <a:buNone/>
              <a:defRPr/>
            </a:lvl1pPr>
            <a:lvl2pPr marL="915224" indent="0" algn="ctr">
              <a:buNone/>
              <a:defRPr/>
            </a:lvl2pPr>
            <a:lvl3pPr marL="1830446" indent="0" algn="ctr">
              <a:buNone/>
              <a:defRPr/>
            </a:lvl3pPr>
            <a:lvl4pPr marL="2745669" indent="0" algn="ctr">
              <a:buNone/>
              <a:defRPr/>
            </a:lvl4pPr>
            <a:lvl5pPr marL="3660893" indent="0" algn="ctr">
              <a:buNone/>
              <a:defRPr/>
            </a:lvl5pPr>
            <a:lvl6pPr marL="4576116" indent="0" algn="ctr">
              <a:buNone/>
              <a:defRPr/>
            </a:lvl6pPr>
            <a:lvl7pPr marL="5491339" indent="0" algn="ctr">
              <a:buNone/>
              <a:defRPr/>
            </a:lvl7pPr>
            <a:lvl8pPr marL="6406562" indent="0" algn="ctr">
              <a:buNone/>
              <a:defRPr/>
            </a:lvl8pPr>
            <a:lvl9pPr marL="7321786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EBEE6-E647-4023-81CC-29D30719A5D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57228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1BFE2-96BA-4447-AD75-26148C83CFA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2131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1043598" y="1218214"/>
            <a:ext cx="9634838" cy="258364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130094" y="1218214"/>
            <a:ext cx="28482095" cy="258364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F9B36-60C2-4F01-B7F7-C41F6DF02D2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72197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379CC-CDE6-44C6-950A-CFBAA7B6D1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97910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79387" y="19457673"/>
            <a:ext cx="36391291" cy="6014639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79387" y="12833929"/>
            <a:ext cx="36391291" cy="6623745"/>
          </a:xfrm>
        </p:spPr>
        <p:txBody>
          <a:bodyPr anchor="b"/>
          <a:lstStyle>
            <a:lvl1pPr marL="0" indent="0">
              <a:buNone/>
              <a:defRPr sz="4000"/>
            </a:lvl1pPr>
            <a:lvl2pPr marL="915224" indent="0">
              <a:buNone/>
              <a:defRPr sz="3500"/>
            </a:lvl2pPr>
            <a:lvl3pPr marL="1830446" indent="0">
              <a:buNone/>
              <a:defRPr sz="3300"/>
            </a:lvl3pPr>
            <a:lvl4pPr marL="2745669" indent="0">
              <a:buNone/>
              <a:defRPr sz="2800"/>
            </a:lvl4pPr>
            <a:lvl5pPr marL="3660893" indent="0">
              <a:buNone/>
              <a:defRPr sz="2800"/>
            </a:lvl5pPr>
            <a:lvl6pPr marL="4576116" indent="0">
              <a:buNone/>
              <a:defRPr sz="2800"/>
            </a:lvl6pPr>
            <a:lvl7pPr marL="5491339" indent="0">
              <a:buNone/>
              <a:defRPr sz="2800"/>
            </a:lvl7pPr>
            <a:lvl8pPr marL="6406562" indent="0">
              <a:buNone/>
              <a:defRPr sz="2800"/>
            </a:lvl8pPr>
            <a:lvl9pPr marL="7321786" indent="0">
              <a:buNone/>
              <a:defRPr sz="2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CA9D9-A1D4-4C72-9B6A-EE95D07034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4700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130090" y="7073272"/>
            <a:ext cx="19058469" cy="19981367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0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619970" y="7073272"/>
            <a:ext cx="19058464" cy="19981367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0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EF6CB-B992-4263-B16F-F74558D7A9A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1650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9080" y="1213716"/>
            <a:ext cx="38530369" cy="504591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39078" y="6778831"/>
            <a:ext cx="18914665" cy="282301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5224" indent="0">
              <a:buNone/>
              <a:defRPr sz="4000" b="1"/>
            </a:lvl2pPr>
            <a:lvl3pPr marL="1830446" indent="0">
              <a:buNone/>
              <a:defRPr sz="3500" b="1"/>
            </a:lvl3pPr>
            <a:lvl4pPr marL="2745669" indent="0">
              <a:buNone/>
              <a:defRPr sz="3300" b="1"/>
            </a:lvl4pPr>
            <a:lvl5pPr marL="3660893" indent="0">
              <a:buNone/>
              <a:defRPr sz="3300" b="1"/>
            </a:lvl5pPr>
            <a:lvl6pPr marL="4576116" indent="0">
              <a:buNone/>
              <a:defRPr sz="3300" b="1"/>
            </a:lvl6pPr>
            <a:lvl7pPr marL="5491339" indent="0">
              <a:buNone/>
              <a:defRPr sz="3300" b="1"/>
            </a:lvl7pPr>
            <a:lvl8pPr marL="6406562" indent="0">
              <a:buNone/>
              <a:defRPr sz="3300" b="1"/>
            </a:lvl8pPr>
            <a:lvl9pPr marL="7321786" indent="0">
              <a:buNone/>
              <a:defRPr sz="3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39078" y="9601847"/>
            <a:ext cx="18914665" cy="1744604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5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745798" y="6778831"/>
            <a:ext cx="18923649" cy="282301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5224" indent="0">
              <a:buNone/>
              <a:defRPr sz="4000" b="1"/>
            </a:lvl2pPr>
            <a:lvl3pPr marL="1830446" indent="0">
              <a:buNone/>
              <a:defRPr sz="3500" b="1"/>
            </a:lvl3pPr>
            <a:lvl4pPr marL="2745669" indent="0">
              <a:buNone/>
              <a:defRPr sz="3300" b="1"/>
            </a:lvl4pPr>
            <a:lvl5pPr marL="3660893" indent="0">
              <a:buNone/>
              <a:defRPr sz="3300" b="1"/>
            </a:lvl5pPr>
            <a:lvl6pPr marL="4576116" indent="0">
              <a:buNone/>
              <a:defRPr sz="3300" b="1"/>
            </a:lvl6pPr>
            <a:lvl7pPr marL="5491339" indent="0">
              <a:buNone/>
              <a:defRPr sz="3300" b="1"/>
            </a:lvl7pPr>
            <a:lvl8pPr marL="6406562" indent="0">
              <a:buNone/>
              <a:defRPr sz="3300" b="1"/>
            </a:lvl8pPr>
            <a:lvl9pPr marL="7321786" indent="0">
              <a:buNone/>
              <a:defRPr sz="3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1745798" y="9601847"/>
            <a:ext cx="18923649" cy="1744604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5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1EADC-65A8-40EA-9FF2-1C7D82A180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747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7EA7E-5F2F-4894-884B-275E953989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49651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4D4D9-490D-43EB-B817-9901A89010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6476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9079" y="1204726"/>
            <a:ext cx="14083762" cy="5131324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735142" y="1204728"/>
            <a:ext cx="23934307" cy="25843167"/>
          </a:xfrm>
        </p:spPr>
        <p:txBody>
          <a:bodyPr/>
          <a:lstStyle>
            <a:lvl1pPr>
              <a:defRPr sz="6400"/>
            </a:lvl1pPr>
            <a:lvl2pPr>
              <a:defRPr sz="57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39079" y="6336049"/>
            <a:ext cx="14083762" cy="20711844"/>
          </a:xfrm>
        </p:spPr>
        <p:txBody>
          <a:bodyPr/>
          <a:lstStyle>
            <a:lvl1pPr marL="0" indent="0">
              <a:buNone/>
              <a:defRPr sz="2800"/>
            </a:lvl1pPr>
            <a:lvl2pPr marL="915224" indent="0">
              <a:buNone/>
              <a:defRPr sz="2400"/>
            </a:lvl2pPr>
            <a:lvl3pPr marL="1830446" indent="0">
              <a:buNone/>
              <a:defRPr sz="2000"/>
            </a:lvl3pPr>
            <a:lvl4pPr marL="2745669" indent="0">
              <a:buNone/>
              <a:defRPr sz="1800"/>
            </a:lvl4pPr>
            <a:lvl5pPr marL="3660893" indent="0">
              <a:buNone/>
              <a:defRPr sz="1800"/>
            </a:lvl5pPr>
            <a:lvl6pPr marL="4576116" indent="0">
              <a:buNone/>
              <a:defRPr sz="1800"/>
            </a:lvl6pPr>
            <a:lvl7pPr marL="5491339" indent="0">
              <a:buNone/>
              <a:defRPr sz="1800"/>
            </a:lvl7pPr>
            <a:lvl8pPr marL="6406562" indent="0">
              <a:buNone/>
              <a:defRPr sz="1800"/>
            </a:lvl8pPr>
            <a:lvl9pPr marL="7321786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9D7D1-1953-4958-98DD-32088AA7469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80774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0041" y="21195084"/>
            <a:ext cx="25686912" cy="2503852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90041" y="2706140"/>
            <a:ext cx="25686912" cy="18167536"/>
          </a:xfrm>
        </p:spPr>
        <p:txBody>
          <a:bodyPr/>
          <a:lstStyle>
            <a:lvl1pPr marL="0" indent="0">
              <a:buNone/>
              <a:defRPr sz="6400"/>
            </a:lvl1pPr>
            <a:lvl2pPr marL="915224" indent="0">
              <a:buNone/>
              <a:defRPr sz="5700"/>
            </a:lvl2pPr>
            <a:lvl3pPr marL="1830446" indent="0">
              <a:buNone/>
              <a:defRPr sz="4800"/>
            </a:lvl3pPr>
            <a:lvl4pPr marL="2745669" indent="0">
              <a:buNone/>
              <a:defRPr sz="4000"/>
            </a:lvl4pPr>
            <a:lvl5pPr marL="3660893" indent="0">
              <a:buNone/>
              <a:defRPr sz="4000"/>
            </a:lvl5pPr>
            <a:lvl6pPr marL="4576116" indent="0">
              <a:buNone/>
              <a:defRPr sz="4000"/>
            </a:lvl6pPr>
            <a:lvl7pPr marL="5491339" indent="0">
              <a:buNone/>
              <a:defRPr sz="4000"/>
            </a:lvl7pPr>
            <a:lvl8pPr marL="6406562" indent="0">
              <a:buNone/>
              <a:defRPr sz="4000"/>
            </a:lvl8pPr>
            <a:lvl9pPr marL="7321786" indent="0">
              <a:buNone/>
              <a:defRPr sz="4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0041" y="23698936"/>
            <a:ext cx="25686912" cy="3553492"/>
          </a:xfrm>
        </p:spPr>
        <p:txBody>
          <a:bodyPr/>
          <a:lstStyle>
            <a:lvl1pPr marL="0" indent="0">
              <a:buNone/>
              <a:defRPr sz="2800"/>
            </a:lvl1pPr>
            <a:lvl2pPr marL="915224" indent="0">
              <a:buNone/>
              <a:defRPr sz="2400"/>
            </a:lvl2pPr>
            <a:lvl3pPr marL="1830446" indent="0">
              <a:buNone/>
              <a:defRPr sz="2000"/>
            </a:lvl3pPr>
            <a:lvl4pPr marL="2745669" indent="0">
              <a:buNone/>
              <a:defRPr sz="1800"/>
            </a:lvl4pPr>
            <a:lvl5pPr marL="3660893" indent="0">
              <a:buNone/>
              <a:defRPr sz="1800"/>
            </a:lvl5pPr>
            <a:lvl6pPr marL="4576116" indent="0">
              <a:buNone/>
              <a:defRPr sz="1800"/>
            </a:lvl6pPr>
            <a:lvl7pPr marL="5491339" indent="0">
              <a:buNone/>
              <a:defRPr sz="1800"/>
            </a:lvl7pPr>
            <a:lvl8pPr marL="6406562" indent="0">
              <a:buNone/>
              <a:defRPr sz="1800"/>
            </a:lvl8pPr>
            <a:lvl9pPr marL="7321786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C3509-FABF-4A1B-BF36-8E5B7BB5A1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87193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0425" y="1217613"/>
            <a:ext cx="38547675" cy="5046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17491" tIns="208745" rIns="417491" bIns="20874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0425" y="7073900"/>
            <a:ext cx="38547675" cy="1998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17491" tIns="208745" rIns="417491" bIns="208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30425" y="27581225"/>
            <a:ext cx="9990138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17491" tIns="208745" rIns="417491" bIns="208745" numCol="1" anchor="t" anchorCtr="0" compatLnSpc="1">
            <a:prstTxWarp prst="textNoShape">
              <a:avLst/>
            </a:prstTxWarp>
          </a:bodyPr>
          <a:lstStyle>
            <a:lvl1pPr defTabSz="4172528">
              <a:defRPr sz="7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622463" y="27581225"/>
            <a:ext cx="13563600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17491" tIns="208745" rIns="417491" bIns="208745" numCol="1" anchor="t" anchorCtr="0" compatLnSpc="1">
            <a:prstTxWarp prst="textNoShape">
              <a:avLst/>
            </a:prstTxWarp>
          </a:bodyPr>
          <a:lstStyle>
            <a:lvl1pPr algn="ctr" defTabSz="4172528">
              <a:defRPr sz="7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687963" y="27581225"/>
            <a:ext cx="9990137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17491" tIns="208745" rIns="417491" bIns="208745" numCol="1" anchor="t" anchorCtr="0" compatLnSpc="1">
            <a:prstTxWarp prst="textNoShape">
              <a:avLst/>
            </a:prstTxWarp>
          </a:bodyPr>
          <a:lstStyle>
            <a:lvl1pPr algn="r" defTabSz="4172528">
              <a:defRPr sz="7100"/>
            </a:lvl1pPr>
          </a:lstStyle>
          <a:p>
            <a:pPr>
              <a:defRPr/>
            </a:pPr>
            <a:fld id="{D2EB5FC2-E83E-492B-B19A-BE9DEB02B6E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1950" rtl="0" eaLnBrk="0" fontAlgn="base" hangingPunct="0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171950" rtl="0" eaLnBrk="0" fontAlgn="base" hangingPunct="0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4171950" rtl="0" eaLnBrk="0" fontAlgn="base" hangingPunct="0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4171950" rtl="0" eaLnBrk="0" fontAlgn="base" hangingPunct="0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4171950" rtl="0" eaLnBrk="0" fontAlgn="base" hangingPunct="0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5pPr>
      <a:lvl6pPr marL="915224" algn="ctr" defTabSz="4172528" rtl="0" fontAlgn="base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6pPr>
      <a:lvl7pPr marL="1830446" algn="ctr" defTabSz="4172528" rtl="0" fontAlgn="base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7pPr>
      <a:lvl8pPr marL="2745669" algn="ctr" defTabSz="4172528" rtl="0" fontAlgn="base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8pPr>
      <a:lvl9pPr marL="3660893" algn="ctr" defTabSz="4172528" rtl="0" fontAlgn="base">
        <a:spcBef>
          <a:spcPct val="0"/>
        </a:spcBef>
        <a:spcAft>
          <a:spcPct val="0"/>
        </a:spcAft>
        <a:defRPr kumimoji="1" sz="19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565275" indent="-1565275" algn="l" defTabSz="4171950" rtl="0" eaLnBrk="0" fontAlgn="base" hangingPunct="0">
        <a:spcBef>
          <a:spcPct val="20000"/>
        </a:spcBef>
        <a:spcAft>
          <a:spcPct val="0"/>
        </a:spcAft>
        <a:buChar char="•"/>
        <a:defRPr kumimoji="1" sz="15300">
          <a:solidFill>
            <a:schemeClr val="tx1"/>
          </a:solidFill>
          <a:latin typeface="+mn-lt"/>
          <a:ea typeface="+mn-ea"/>
          <a:cs typeface="+mn-cs"/>
        </a:defRPr>
      </a:lvl1pPr>
      <a:lvl2pPr marL="3398838" indent="-1301750" algn="l" defTabSz="4171950" rtl="0" eaLnBrk="0" fontAlgn="base" hangingPunct="0">
        <a:spcBef>
          <a:spcPct val="20000"/>
        </a:spcBef>
        <a:spcAft>
          <a:spcPct val="0"/>
        </a:spcAft>
        <a:buChar char="–"/>
        <a:defRPr kumimoji="1" sz="12600">
          <a:solidFill>
            <a:schemeClr val="tx1"/>
          </a:solidFill>
          <a:latin typeface="+mn-lt"/>
          <a:ea typeface="+mn-ea"/>
        </a:defRPr>
      </a:lvl2pPr>
      <a:lvl3pPr marL="5207000" indent="-1035050" algn="l" defTabSz="4171950" rtl="0" eaLnBrk="0" fontAlgn="base" hangingPunct="0">
        <a:spcBef>
          <a:spcPct val="20000"/>
        </a:spcBef>
        <a:spcAft>
          <a:spcPct val="0"/>
        </a:spcAft>
        <a:buChar char="•"/>
        <a:defRPr kumimoji="1" sz="11200">
          <a:solidFill>
            <a:schemeClr val="tx1"/>
          </a:solidFill>
          <a:latin typeface="+mn-lt"/>
          <a:ea typeface="+mn-ea"/>
        </a:defRPr>
      </a:lvl3pPr>
      <a:lvl4pPr marL="7305675" indent="-1035050" algn="l" defTabSz="4171950" rtl="0" eaLnBrk="0" fontAlgn="base" hangingPunct="0">
        <a:spcBef>
          <a:spcPct val="20000"/>
        </a:spcBef>
        <a:spcAft>
          <a:spcPct val="0"/>
        </a:spcAft>
        <a:buChar char="–"/>
        <a:defRPr kumimoji="1" sz="9800">
          <a:solidFill>
            <a:schemeClr val="tx1"/>
          </a:solidFill>
          <a:latin typeface="+mn-lt"/>
          <a:ea typeface="+mn-ea"/>
        </a:defRPr>
      </a:lvl4pPr>
      <a:lvl5pPr marL="9402763" indent="-1057275" algn="l" defTabSz="4171950" rtl="0" eaLnBrk="0" fontAlgn="base" hangingPunct="0">
        <a:spcBef>
          <a:spcPct val="20000"/>
        </a:spcBef>
        <a:spcAft>
          <a:spcPct val="0"/>
        </a:spcAft>
        <a:buChar char="»"/>
        <a:defRPr kumimoji="1" sz="9800">
          <a:solidFill>
            <a:schemeClr val="tx1"/>
          </a:solidFill>
          <a:latin typeface="+mn-lt"/>
          <a:ea typeface="+mn-ea"/>
        </a:defRPr>
      </a:lvl5pPr>
      <a:lvl6pPr marL="10318507" indent="-1058228" algn="l" defTabSz="4172528" rtl="0" fontAlgn="base">
        <a:spcBef>
          <a:spcPct val="20000"/>
        </a:spcBef>
        <a:spcAft>
          <a:spcPct val="0"/>
        </a:spcAft>
        <a:buChar char="»"/>
        <a:defRPr kumimoji="1" sz="9800">
          <a:solidFill>
            <a:schemeClr val="tx1"/>
          </a:solidFill>
          <a:latin typeface="+mn-lt"/>
          <a:ea typeface="+mn-ea"/>
        </a:defRPr>
      </a:lvl6pPr>
      <a:lvl7pPr marL="11233730" indent="-1058228" algn="l" defTabSz="4172528" rtl="0" fontAlgn="base">
        <a:spcBef>
          <a:spcPct val="20000"/>
        </a:spcBef>
        <a:spcAft>
          <a:spcPct val="0"/>
        </a:spcAft>
        <a:buChar char="»"/>
        <a:defRPr kumimoji="1" sz="9800">
          <a:solidFill>
            <a:schemeClr val="tx1"/>
          </a:solidFill>
          <a:latin typeface="+mn-lt"/>
          <a:ea typeface="+mn-ea"/>
        </a:defRPr>
      </a:lvl7pPr>
      <a:lvl8pPr marL="12148953" indent="-1058228" algn="l" defTabSz="4172528" rtl="0" fontAlgn="base">
        <a:spcBef>
          <a:spcPct val="20000"/>
        </a:spcBef>
        <a:spcAft>
          <a:spcPct val="0"/>
        </a:spcAft>
        <a:buChar char="»"/>
        <a:defRPr kumimoji="1" sz="9800">
          <a:solidFill>
            <a:schemeClr val="tx1"/>
          </a:solidFill>
          <a:latin typeface="+mn-lt"/>
          <a:ea typeface="+mn-ea"/>
        </a:defRPr>
      </a:lvl8pPr>
      <a:lvl9pPr marL="13064176" indent="-1058228" algn="l" defTabSz="4172528" rtl="0" fontAlgn="base">
        <a:spcBef>
          <a:spcPct val="20000"/>
        </a:spcBef>
        <a:spcAft>
          <a:spcPct val="0"/>
        </a:spcAft>
        <a:buChar char="»"/>
        <a:defRPr kumimoji="1" sz="9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915224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0446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745669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660893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576116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491339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6406562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7321786" algn="l" defTabSz="1830446" rtl="0" eaLnBrk="1" latinLnBrk="0" hangingPunct="1"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43581909" y="682250"/>
            <a:ext cx="12082086" cy="14101013"/>
            <a:chOff x="5612525" y="965958"/>
            <a:chExt cx="3897236" cy="3231912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A0</a:t>
              </a:r>
              <a:r>
                <a:rPr lang="ja-JP" altLang="en-US" sz="6000" b="1" smtClean="0">
                  <a:latin typeface="ＭＳ Ｐゴシック" charset="-128"/>
                </a:rPr>
                <a:t>（横向き</a:t>
              </a:r>
              <a:r>
                <a:rPr lang="ja-JP" altLang="en-US" sz="6000" b="1" dirty="0">
                  <a:latin typeface="ＭＳ Ｐゴシック" charset="-128"/>
                </a:rPr>
                <a:t>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475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1189mm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841mm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</a:t>
              </a:r>
              <a:r>
                <a:rPr lang="ja-JP" altLang="en-US" sz="4800" dirty="0" smtClean="0">
                  <a:latin typeface="ＭＳ Ｐゴシック" charset="-128"/>
                </a:rPr>
                <a:t>若干誤差</a:t>
              </a:r>
              <a:r>
                <a:rPr lang="ja-JP" altLang="en-US" sz="4800" dirty="0">
                  <a:latin typeface="ＭＳ Ｐゴシック" charset="-128"/>
                </a:rPr>
                <a:t>が生じている場合がありますが、その</a:t>
              </a:r>
              <a:r>
                <a:rPr lang="ja-JP" altLang="en-US" sz="4800" dirty="0" smtClean="0">
                  <a:latin typeface="ＭＳ Ｐゴシック" charset="-128"/>
                </a:rPr>
                <a:t>まま作成</a:t>
              </a:r>
              <a:r>
                <a:rPr lang="ja-JP" altLang="en-US" sz="4800" dirty="0">
                  <a:latin typeface="ＭＳ Ｐゴシック" charset="-128"/>
                </a:rPr>
                <a:t>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03345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4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4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9</cp:revision>
  <dcterms:created xsi:type="dcterms:W3CDTF">2011-04-13T05:25:09Z</dcterms:created>
  <dcterms:modified xsi:type="dcterms:W3CDTF">2015-09-25T02:33:26Z</dcterms:modified>
</cp:coreProperties>
</file>