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542000" cy="13104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" d="100"/>
          <a:sy n="30" d="100"/>
        </p:scale>
        <p:origin x="-2406" y="-624"/>
      </p:cViewPr>
      <p:guideLst>
        <p:guide orient="horz" pos="4129"/>
        <p:guide pos="58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A3A2583-83CA-43CC-B73E-F2FD156FACB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3584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F79E66EC-2C6C-4CD0-AC45-FE8832D8B4EE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0650" y="4070350"/>
            <a:ext cx="15760700" cy="28098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81300" y="7426325"/>
            <a:ext cx="12979400" cy="33480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624E-46E0-49C4-9DA5-F7265616C3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7183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DBEFE-A2AC-4854-A513-047F0211E7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297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449300" y="528638"/>
            <a:ext cx="4176713" cy="111775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5988" y="528638"/>
            <a:ext cx="12380912" cy="11177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52D8F-2D30-4057-8092-0DEA2B55BE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6655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48592-DCC6-4FCC-9289-6D48938D23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525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5263" y="8421688"/>
            <a:ext cx="15760700" cy="26019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65263" y="5554663"/>
            <a:ext cx="15760700" cy="2867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A6F69-0F35-4C7A-BC63-77D87B084A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402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15988" y="3059113"/>
            <a:ext cx="8278812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347200" y="3059113"/>
            <a:ext cx="8278813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7C11D-A2CC-4DB8-82FE-C1DDC5A671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258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7100" y="525463"/>
            <a:ext cx="16687800" cy="218281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27100" y="2933700"/>
            <a:ext cx="8193088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27100" y="4156075"/>
            <a:ext cx="8193088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418638" y="2933700"/>
            <a:ext cx="8196262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418638" y="4156075"/>
            <a:ext cx="8196262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A204E-CD89-4D7F-8CE1-D68BB5C97C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79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AED60-3A34-4351-A800-2A267BA7DA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52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40B72-12E3-41ED-80FC-8A22DC5430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5735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7100" y="522288"/>
            <a:ext cx="6100763" cy="2219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250113" y="522288"/>
            <a:ext cx="10364787" cy="11183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27100" y="2741613"/>
            <a:ext cx="6100763" cy="89646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9E92-0282-4545-92B7-AB4B8F701A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050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33788" y="9174163"/>
            <a:ext cx="11125200" cy="1082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633788" y="1171575"/>
            <a:ext cx="11125200" cy="7862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33788" y="10256838"/>
            <a:ext cx="11125200" cy="15382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D48D4-B448-4F4C-B0EA-E63676D5A5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794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28638"/>
            <a:ext cx="16710025" cy="2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059113"/>
            <a:ext cx="16710025" cy="864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1938000"/>
            <a:ext cx="4333875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43650" y="11938000"/>
            <a:ext cx="5854700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292138" y="11938000"/>
            <a:ext cx="4333875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 smtClean="0"/>
            </a:lvl1pPr>
          </a:lstStyle>
          <a:p>
            <a:pPr>
              <a:defRPr/>
            </a:pPr>
            <a:fld id="{5C3BF980-2D57-4EE6-838B-F73B5178A6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8730307" y="209284"/>
            <a:ext cx="12082086" cy="14101013"/>
            <a:chOff x="5612525" y="965958"/>
            <a:chExt cx="3897236" cy="323191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B3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515mm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smtClean="0">
                  <a:latin typeface="ＭＳ Ｐゴシック" charset="-128"/>
                </a:rPr>
                <a:t>364mm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13</cp:revision>
  <dcterms:created xsi:type="dcterms:W3CDTF">2011-04-13T05:25:09Z</dcterms:created>
  <dcterms:modified xsi:type="dcterms:W3CDTF">2015-09-25T03:04:15Z</dcterms:modified>
</cp:coreProperties>
</file>