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21602700" cy="108013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2826" y="-1248"/>
      </p:cViewPr>
      <p:guideLst>
        <p:guide orient="horz" pos="3403"/>
        <p:guide pos="681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255588" y="365125"/>
            <a:ext cx="3654426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A794B8-B738-4D02-9564-3DB765DACE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7202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B64C91-D5DD-4C65-BEBE-A26F47D24578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-255588" y="365125"/>
            <a:ext cx="3654426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619876" y="3355077"/>
            <a:ext cx="18362948" cy="231563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3239753" y="6121074"/>
            <a:ext cx="15123198" cy="276044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45C2-AEAD-4A06-B980-4539388742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156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A140D-BBF7-4AD2-A02E-532CDD3E9E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3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15670136" y="435569"/>
            <a:ext cx="4864860" cy="921351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067705" y="435569"/>
            <a:ext cx="14351206" cy="921351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16BD-4483-40A5-B244-24D9B57A2B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359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0FE5C-CE32-4EE0-8DCC-EF78BA1EDB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9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06235" y="6940423"/>
            <a:ext cx="18362950" cy="21454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706235" y="4577628"/>
            <a:ext cx="18362950" cy="236279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25D5E-6779-42AB-A327-0A0460EC89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29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1067705" y="2521857"/>
            <a:ext cx="9606726" cy="7127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925655" y="2521857"/>
            <a:ext cx="9609342" cy="7127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2D8CA-74F2-4F41-9D25-6D145DD1C0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064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0" y="432794"/>
            <a:ext cx="19441120" cy="179960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080791" y="2417358"/>
            <a:ext cx="9543918" cy="100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1080791" y="3425360"/>
            <a:ext cx="9543918" cy="62237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10972760" y="2417358"/>
            <a:ext cx="9549152" cy="100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10972760" y="3425360"/>
            <a:ext cx="9549152" cy="62237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208CC-F333-4DDD-B925-E2B6B0CCD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61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713F3-AE95-424D-9A28-0A7D80AC1E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634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31C55-26E1-4BC8-8C5F-73CB5F38E0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342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080791" y="430020"/>
            <a:ext cx="7107562" cy="183012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444813" y="430020"/>
            <a:ext cx="12077098" cy="9219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080791" y="2260146"/>
            <a:ext cx="7107562" cy="7388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AC03C-0323-427F-82F5-D9D8C447D2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347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4182" y="7560945"/>
            <a:ext cx="12961620" cy="8924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234182" y="965463"/>
            <a:ext cx="1296162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234182" y="8453352"/>
            <a:ext cx="12961620" cy="1267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02768-5748-42BF-A08F-443BA1B72A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913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7707" y="435569"/>
            <a:ext cx="19467290" cy="180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7707" y="2521857"/>
            <a:ext cx="19467290" cy="712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067705" y="9839586"/>
            <a:ext cx="5048046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7390190" y="9839586"/>
            <a:ext cx="6822320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486951" y="9839586"/>
            <a:ext cx="5048046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7B8690E6-192A-466C-9E7D-777A28FB1F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22843321" y="593627"/>
            <a:ext cx="19917402" cy="9320740"/>
            <a:chOff x="5612525" y="965958"/>
            <a:chExt cx="3897236" cy="366744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363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600x300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940014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600mm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300mm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853820" y="2411401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853053" y="3468989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14</cp:revision>
  <dcterms:created xsi:type="dcterms:W3CDTF">2011-04-13T05:25:09Z</dcterms:created>
  <dcterms:modified xsi:type="dcterms:W3CDTF">2015-09-25T06:20:04Z</dcterms:modified>
</cp:coreProperties>
</file>