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8542000" cy="26211213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55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646113" indent="-188913" algn="l" rtl="0" fontAlgn="base">
      <a:spcBef>
        <a:spcPct val="0"/>
      </a:spcBef>
      <a:spcAft>
        <a:spcPct val="0"/>
      </a:spcAft>
      <a:defRPr kumimoji="1" sz="55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1292225" indent="-377825" algn="l" rtl="0" fontAlgn="base">
      <a:spcBef>
        <a:spcPct val="0"/>
      </a:spcBef>
      <a:spcAft>
        <a:spcPct val="0"/>
      </a:spcAft>
      <a:defRPr kumimoji="1" sz="55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938338" indent="-566738" algn="l" rtl="0" fontAlgn="base">
      <a:spcBef>
        <a:spcPct val="0"/>
      </a:spcBef>
      <a:spcAft>
        <a:spcPct val="0"/>
      </a:spcAft>
      <a:defRPr kumimoji="1" sz="55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2586038" indent="-757238" algn="l" rtl="0" fontAlgn="base">
      <a:spcBef>
        <a:spcPct val="0"/>
      </a:spcBef>
      <a:spcAft>
        <a:spcPct val="0"/>
      </a:spcAft>
      <a:defRPr kumimoji="1" sz="55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5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5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5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5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" d="100"/>
          <a:sy n="20" d="100"/>
        </p:scale>
        <p:origin x="-3018" y="-288"/>
      </p:cViewPr>
      <p:guideLst>
        <p:guide orient="horz" pos="8258"/>
        <p:guide pos="584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25513" y="365125"/>
            <a:ext cx="12922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5BDE203-4F66-4F24-AC23-00D48CC9EB6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327069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646113" algn="l" rtl="0" eaLnBrk="0" fontAlgn="base" hangingPunct="0">
      <a:spcBef>
        <a:spcPct val="3000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1292225" algn="l" rtl="0" eaLnBrk="0" fontAlgn="base" hangingPunct="0">
      <a:spcBef>
        <a:spcPct val="3000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938338" algn="l" rtl="0" eaLnBrk="0" fontAlgn="base" hangingPunct="0">
      <a:spcBef>
        <a:spcPct val="3000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2586038" algn="l" rtl="0" eaLnBrk="0" fontAlgn="base" hangingPunct="0">
      <a:spcBef>
        <a:spcPct val="3000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3232633" algn="l" defTabSz="1293053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6pPr>
    <a:lvl7pPr marL="3879159" algn="l" defTabSz="1293053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7pPr>
    <a:lvl8pPr marL="4525686" algn="l" defTabSz="1293053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8pPr>
    <a:lvl9pPr marL="5172212" algn="l" defTabSz="1293053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7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7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7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7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7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E4A24A7-F26A-469D-A72E-347FB1B74AB5}" type="slidenum">
              <a:rPr lang="en-US" altLang="ja-JP" sz="1200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z="1200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0371" y="8141634"/>
            <a:ext cx="15761260" cy="561925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80739" y="14853770"/>
            <a:ext cx="12980523" cy="6698670"/>
          </a:xfrm>
        </p:spPr>
        <p:txBody>
          <a:bodyPr/>
          <a:lstStyle>
            <a:lvl1pPr marL="0" indent="0" algn="ctr">
              <a:buNone/>
              <a:defRPr/>
            </a:lvl1pPr>
            <a:lvl2pPr marL="646527" indent="0" algn="ctr">
              <a:buNone/>
              <a:defRPr/>
            </a:lvl2pPr>
            <a:lvl3pPr marL="1293053" indent="0" algn="ctr">
              <a:buNone/>
              <a:defRPr/>
            </a:lvl3pPr>
            <a:lvl4pPr marL="1939580" indent="0" algn="ctr">
              <a:buNone/>
              <a:defRPr/>
            </a:lvl4pPr>
            <a:lvl5pPr marL="2586106" indent="0" algn="ctr">
              <a:buNone/>
              <a:defRPr/>
            </a:lvl5pPr>
            <a:lvl6pPr marL="3232633" indent="0" algn="ctr">
              <a:buNone/>
              <a:defRPr/>
            </a:lvl6pPr>
            <a:lvl7pPr marL="3879159" indent="0" algn="ctr">
              <a:buNone/>
              <a:defRPr/>
            </a:lvl7pPr>
            <a:lvl8pPr marL="4525686" indent="0" algn="ctr">
              <a:buNone/>
              <a:defRPr/>
            </a:lvl8pPr>
            <a:lvl9pPr marL="5172212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41C9D-DC19-4EC7-8A7D-340AB7E8D84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84027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F70A9-927A-4F6C-9EB4-656DB960F8E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21389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3449969" y="1056977"/>
            <a:ext cx="4175601" cy="2235807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916431" y="1056977"/>
            <a:ext cx="12317907" cy="2235807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13EE8-5908-44C0-9978-DC548D95D3F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55101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9B8FE-D332-4FFA-87A0-FFCF7CE3C4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65598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64492" y="16842051"/>
            <a:ext cx="15761262" cy="5206337"/>
          </a:xfrm>
        </p:spPr>
        <p:txBody>
          <a:bodyPr anchor="t"/>
          <a:lstStyle>
            <a:lvl1pPr algn="l">
              <a:defRPr sz="57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464492" y="11108348"/>
            <a:ext cx="15761262" cy="5733704"/>
          </a:xfrm>
        </p:spPr>
        <p:txBody>
          <a:bodyPr anchor="b"/>
          <a:lstStyle>
            <a:lvl1pPr marL="0" indent="0">
              <a:buNone/>
              <a:defRPr sz="2800"/>
            </a:lvl1pPr>
            <a:lvl2pPr marL="646527" indent="0">
              <a:buNone/>
              <a:defRPr sz="2500"/>
            </a:lvl2pPr>
            <a:lvl3pPr marL="1293053" indent="0">
              <a:buNone/>
              <a:defRPr sz="2300"/>
            </a:lvl3pPr>
            <a:lvl4pPr marL="1939580" indent="0">
              <a:buNone/>
              <a:defRPr sz="2000"/>
            </a:lvl4pPr>
            <a:lvl5pPr marL="2586106" indent="0">
              <a:buNone/>
              <a:defRPr sz="2000"/>
            </a:lvl5pPr>
            <a:lvl6pPr marL="3232633" indent="0">
              <a:buNone/>
              <a:defRPr sz="2000"/>
            </a:lvl6pPr>
            <a:lvl7pPr marL="3879159" indent="0">
              <a:buNone/>
              <a:defRPr sz="2000"/>
            </a:lvl7pPr>
            <a:lvl8pPr marL="4525686" indent="0">
              <a:buNone/>
              <a:defRPr sz="2000"/>
            </a:lvl8pPr>
            <a:lvl9pPr marL="5172212" indent="0">
              <a:buNone/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5BE58-22C9-4C73-AE39-8044F5746B2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02574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916432" y="6119691"/>
            <a:ext cx="8245631" cy="17295360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9377692" y="6119691"/>
            <a:ext cx="8247877" cy="17295360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18EDA9-9749-41DF-9C32-C014D9A4F06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54779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27663" y="1050245"/>
            <a:ext cx="16686676" cy="4367039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27662" y="5866106"/>
            <a:ext cx="8191722" cy="2446081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6527" indent="0">
              <a:buNone/>
              <a:defRPr sz="2800" b="1"/>
            </a:lvl2pPr>
            <a:lvl3pPr marL="1293053" indent="0">
              <a:buNone/>
              <a:defRPr sz="2500" b="1"/>
            </a:lvl3pPr>
            <a:lvl4pPr marL="1939580" indent="0">
              <a:buNone/>
              <a:defRPr sz="2300" b="1"/>
            </a:lvl4pPr>
            <a:lvl5pPr marL="2586106" indent="0">
              <a:buNone/>
              <a:defRPr sz="2300" b="1"/>
            </a:lvl5pPr>
            <a:lvl6pPr marL="3232633" indent="0">
              <a:buNone/>
              <a:defRPr sz="2300" b="1"/>
            </a:lvl6pPr>
            <a:lvl7pPr marL="3879159" indent="0">
              <a:buNone/>
              <a:defRPr sz="2300" b="1"/>
            </a:lvl7pPr>
            <a:lvl8pPr marL="4525686" indent="0">
              <a:buNone/>
              <a:defRPr sz="2300" b="1"/>
            </a:lvl8pPr>
            <a:lvl9pPr marL="5172212" indent="0">
              <a:buNone/>
              <a:defRPr sz="23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927662" y="8312187"/>
            <a:ext cx="8191722" cy="15102865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418124" y="5866106"/>
            <a:ext cx="8196214" cy="2446081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6527" indent="0">
              <a:buNone/>
              <a:defRPr sz="2800" b="1"/>
            </a:lvl2pPr>
            <a:lvl3pPr marL="1293053" indent="0">
              <a:buNone/>
              <a:defRPr sz="2500" b="1"/>
            </a:lvl3pPr>
            <a:lvl4pPr marL="1939580" indent="0">
              <a:buNone/>
              <a:defRPr sz="2300" b="1"/>
            </a:lvl4pPr>
            <a:lvl5pPr marL="2586106" indent="0">
              <a:buNone/>
              <a:defRPr sz="2300" b="1"/>
            </a:lvl5pPr>
            <a:lvl6pPr marL="3232633" indent="0">
              <a:buNone/>
              <a:defRPr sz="2300" b="1"/>
            </a:lvl6pPr>
            <a:lvl7pPr marL="3879159" indent="0">
              <a:buNone/>
              <a:defRPr sz="2300" b="1"/>
            </a:lvl7pPr>
            <a:lvl8pPr marL="4525686" indent="0">
              <a:buNone/>
              <a:defRPr sz="2300" b="1"/>
            </a:lvl8pPr>
            <a:lvl9pPr marL="5172212" indent="0">
              <a:buNone/>
              <a:defRPr sz="23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9418124" y="8312187"/>
            <a:ext cx="8196214" cy="15102865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63D86A-2236-4528-960C-51EABCC927B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41321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9EAA4-3B1B-457A-A6FE-4D596D6020B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47047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10013-47FF-4DF0-BAB7-525B0EBA91E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750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27662" y="1043512"/>
            <a:ext cx="6100554" cy="4441094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248339" y="1043513"/>
            <a:ext cx="10365999" cy="22371539"/>
          </a:xfrm>
        </p:spPr>
        <p:txBody>
          <a:bodyPr/>
          <a:lstStyle>
            <a:lvl1pPr>
              <a:defRPr sz="4500"/>
            </a:lvl1pPr>
            <a:lvl2pPr>
              <a:defRPr sz="40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27662" y="5484607"/>
            <a:ext cx="6100554" cy="17930445"/>
          </a:xfrm>
        </p:spPr>
        <p:txBody>
          <a:bodyPr/>
          <a:lstStyle>
            <a:lvl1pPr marL="0" indent="0">
              <a:buNone/>
              <a:defRPr sz="2000"/>
            </a:lvl1pPr>
            <a:lvl2pPr marL="646527" indent="0">
              <a:buNone/>
              <a:defRPr sz="1700"/>
            </a:lvl2pPr>
            <a:lvl3pPr marL="1293053" indent="0">
              <a:buNone/>
              <a:defRPr sz="1400"/>
            </a:lvl3pPr>
            <a:lvl4pPr marL="1939580" indent="0">
              <a:buNone/>
              <a:defRPr sz="1300"/>
            </a:lvl4pPr>
            <a:lvl5pPr marL="2586106" indent="0">
              <a:buNone/>
              <a:defRPr sz="1300"/>
            </a:lvl5pPr>
            <a:lvl6pPr marL="3232633" indent="0">
              <a:buNone/>
              <a:defRPr sz="1300"/>
            </a:lvl6pPr>
            <a:lvl7pPr marL="3879159" indent="0">
              <a:buNone/>
              <a:defRPr sz="1300"/>
            </a:lvl7pPr>
            <a:lvl8pPr marL="4525686" indent="0">
              <a:buNone/>
              <a:defRPr sz="1300"/>
            </a:lvl8pPr>
            <a:lvl9pPr marL="5172212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20C35E-8020-4048-8D31-480EABA9928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6157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34277" y="18347849"/>
            <a:ext cx="11125200" cy="2165568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634277" y="2342851"/>
            <a:ext cx="11125200" cy="15726728"/>
          </a:xfrm>
        </p:spPr>
        <p:txBody>
          <a:bodyPr/>
          <a:lstStyle>
            <a:lvl1pPr marL="0" indent="0">
              <a:buNone/>
              <a:defRPr sz="4500"/>
            </a:lvl1pPr>
            <a:lvl2pPr marL="646527" indent="0">
              <a:buNone/>
              <a:defRPr sz="4000"/>
            </a:lvl2pPr>
            <a:lvl3pPr marL="1293053" indent="0">
              <a:buNone/>
              <a:defRPr sz="3400"/>
            </a:lvl3pPr>
            <a:lvl4pPr marL="1939580" indent="0">
              <a:buNone/>
              <a:defRPr sz="2800"/>
            </a:lvl4pPr>
            <a:lvl5pPr marL="2586106" indent="0">
              <a:buNone/>
              <a:defRPr sz="2800"/>
            </a:lvl5pPr>
            <a:lvl6pPr marL="3232633" indent="0">
              <a:buNone/>
              <a:defRPr sz="2800"/>
            </a:lvl6pPr>
            <a:lvl7pPr marL="3879159" indent="0">
              <a:buNone/>
              <a:defRPr sz="2800"/>
            </a:lvl7pPr>
            <a:lvl8pPr marL="4525686" indent="0">
              <a:buNone/>
              <a:defRPr sz="2800"/>
            </a:lvl8pPr>
            <a:lvl9pPr marL="5172212" indent="0">
              <a:buNone/>
              <a:defRPr sz="28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634277" y="20513417"/>
            <a:ext cx="11125200" cy="3076675"/>
          </a:xfrm>
        </p:spPr>
        <p:txBody>
          <a:bodyPr/>
          <a:lstStyle>
            <a:lvl1pPr marL="0" indent="0">
              <a:buNone/>
              <a:defRPr sz="2000"/>
            </a:lvl1pPr>
            <a:lvl2pPr marL="646527" indent="0">
              <a:buNone/>
              <a:defRPr sz="1700"/>
            </a:lvl2pPr>
            <a:lvl3pPr marL="1293053" indent="0">
              <a:buNone/>
              <a:defRPr sz="1400"/>
            </a:lvl3pPr>
            <a:lvl4pPr marL="1939580" indent="0">
              <a:buNone/>
              <a:defRPr sz="1300"/>
            </a:lvl4pPr>
            <a:lvl5pPr marL="2586106" indent="0">
              <a:buNone/>
              <a:defRPr sz="1300"/>
            </a:lvl5pPr>
            <a:lvl6pPr marL="3232633" indent="0">
              <a:buNone/>
              <a:defRPr sz="1300"/>
            </a:lvl6pPr>
            <a:lvl7pPr marL="3879159" indent="0">
              <a:buNone/>
              <a:defRPr sz="1300"/>
            </a:lvl7pPr>
            <a:lvl8pPr marL="4525686" indent="0">
              <a:buNone/>
              <a:defRPr sz="1300"/>
            </a:lvl8pPr>
            <a:lvl9pPr marL="5172212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49B4F-377C-451A-A559-C0F3CD03F15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59300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5988" y="1057275"/>
            <a:ext cx="16710025" cy="436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55572" tIns="127782" rIns="255572" bIns="12778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6119813"/>
            <a:ext cx="16710025" cy="1729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55572" tIns="127782" rIns="255572" bIns="1277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5988" y="23877588"/>
            <a:ext cx="4333875" cy="180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55572" tIns="127782" rIns="255572" bIns="127782" numCol="1" anchor="t" anchorCtr="0" compatLnSpc="1">
            <a:prstTxWarp prst="textNoShape">
              <a:avLst/>
            </a:prstTxWarp>
          </a:bodyPr>
          <a:lstStyle>
            <a:lvl1pPr defTabSz="2547944">
              <a:defRPr sz="41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43650" y="23877588"/>
            <a:ext cx="5854700" cy="180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55572" tIns="127782" rIns="255572" bIns="127782" numCol="1" anchor="t" anchorCtr="0" compatLnSpc="1">
            <a:prstTxWarp prst="textNoShape">
              <a:avLst/>
            </a:prstTxWarp>
          </a:bodyPr>
          <a:lstStyle>
            <a:lvl1pPr algn="ctr" defTabSz="2547944">
              <a:defRPr sz="41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292138" y="23877588"/>
            <a:ext cx="4333875" cy="180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55572" tIns="127782" rIns="255572" bIns="127782" numCol="1" anchor="t" anchorCtr="0" compatLnSpc="1">
            <a:prstTxWarp prst="textNoShape">
              <a:avLst/>
            </a:prstTxWarp>
          </a:bodyPr>
          <a:lstStyle>
            <a:lvl1pPr algn="r" defTabSz="2547944">
              <a:defRPr sz="4100"/>
            </a:lvl1pPr>
          </a:lstStyle>
          <a:p>
            <a:pPr>
              <a:defRPr/>
            </a:pPr>
            <a:fld id="{35A2F5B3-0FE9-4748-8397-E775DB688CB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547938" rtl="0" eaLnBrk="0" fontAlgn="base" hangingPunct="0">
        <a:spcBef>
          <a:spcPct val="0"/>
        </a:spcBef>
        <a:spcAft>
          <a:spcPct val="0"/>
        </a:spcAft>
        <a:defRPr kumimoji="1" sz="12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547938" rtl="0" eaLnBrk="0" fontAlgn="base" hangingPunct="0">
        <a:spcBef>
          <a:spcPct val="0"/>
        </a:spcBef>
        <a:spcAft>
          <a:spcPct val="0"/>
        </a:spcAft>
        <a:defRPr kumimoji="1" sz="12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2547938" rtl="0" eaLnBrk="0" fontAlgn="base" hangingPunct="0">
        <a:spcBef>
          <a:spcPct val="0"/>
        </a:spcBef>
        <a:spcAft>
          <a:spcPct val="0"/>
        </a:spcAft>
        <a:defRPr kumimoji="1" sz="12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2547938" rtl="0" eaLnBrk="0" fontAlgn="base" hangingPunct="0">
        <a:spcBef>
          <a:spcPct val="0"/>
        </a:spcBef>
        <a:spcAft>
          <a:spcPct val="0"/>
        </a:spcAft>
        <a:defRPr kumimoji="1" sz="12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2547938" rtl="0" eaLnBrk="0" fontAlgn="base" hangingPunct="0">
        <a:spcBef>
          <a:spcPct val="0"/>
        </a:spcBef>
        <a:spcAft>
          <a:spcPct val="0"/>
        </a:spcAft>
        <a:defRPr kumimoji="1" sz="12400">
          <a:solidFill>
            <a:schemeClr val="tx2"/>
          </a:solidFill>
          <a:latin typeface="Arial" charset="0"/>
          <a:ea typeface="ＭＳ Ｐゴシック" charset="-128"/>
        </a:defRPr>
      </a:lvl5pPr>
      <a:lvl6pPr marL="646527" algn="ctr" defTabSz="2547944" rtl="0" fontAlgn="base">
        <a:spcBef>
          <a:spcPct val="0"/>
        </a:spcBef>
        <a:spcAft>
          <a:spcPct val="0"/>
        </a:spcAft>
        <a:defRPr kumimoji="1" sz="12400">
          <a:solidFill>
            <a:schemeClr val="tx2"/>
          </a:solidFill>
          <a:latin typeface="Arial" charset="0"/>
          <a:ea typeface="ＭＳ Ｐゴシック" charset="-128"/>
        </a:defRPr>
      </a:lvl6pPr>
      <a:lvl7pPr marL="1293053" algn="ctr" defTabSz="2547944" rtl="0" fontAlgn="base">
        <a:spcBef>
          <a:spcPct val="0"/>
        </a:spcBef>
        <a:spcAft>
          <a:spcPct val="0"/>
        </a:spcAft>
        <a:defRPr kumimoji="1" sz="12400">
          <a:solidFill>
            <a:schemeClr val="tx2"/>
          </a:solidFill>
          <a:latin typeface="Arial" charset="0"/>
          <a:ea typeface="ＭＳ Ｐゴシック" charset="-128"/>
        </a:defRPr>
      </a:lvl7pPr>
      <a:lvl8pPr marL="1939580" algn="ctr" defTabSz="2547944" rtl="0" fontAlgn="base">
        <a:spcBef>
          <a:spcPct val="0"/>
        </a:spcBef>
        <a:spcAft>
          <a:spcPct val="0"/>
        </a:spcAft>
        <a:defRPr kumimoji="1" sz="12400">
          <a:solidFill>
            <a:schemeClr val="tx2"/>
          </a:solidFill>
          <a:latin typeface="Arial" charset="0"/>
          <a:ea typeface="ＭＳ Ｐゴシック" charset="-128"/>
        </a:defRPr>
      </a:lvl8pPr>
      <a:lvl9pPr marL="2586106" algn="ctr" defTabSz="2547944" rtl="0" fontAlgn="base">
        <a:spcBef>
          <a:spcPct val="0"/>
        </a:spcBef>
        <a:spcAft>
          <a:spcPct val="0"/>
        </a:spcAft>
        <a:defRPr kumimoji="1" sz="12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957263" indent="-957263" algn="l" defTabSz="2547938" rtl="0" eaLnBrk="0" fontAlgn="base" hangingPunct="0">
        <a:spcBef>
          <a:spcPct val="20000"/>
        </a:spcBef>
        <a:spcAft>
          <a:spcPct val="0"/>
        </a:spcAft>
        <a:buChar char="•"/>
        <a:defRPr kumimoji="1" sz="9100">
          <a:solidFill>
            <a:schemeClr val="tx1"/>
          </a:solidFill>
          <a:latin typeface="+mn-lt"/>
          <a:ea typeface="+mn-ea"/>
          <a:cs typeface="+mn-cs"/>
        </a:defRPr>
      </a:lvl1pPr>
      <a:lvl2pPr marL="2082800" indent="-792163" algn="l" defTabSz="2547938" rtl="0" eaLnBrk="0" fontAlgn="base" hangingPunct="0">
        <a:spcBef>
          <a:spcPct val="20000"/>
        </a:spcBef>
        <a:spcAft>
          <a:spcPct val="0"/>
        </a:spcAft>
        <a:buChar char="–"/>
        <a:defRPr kumimoji="1" sz="7600">
          <a:solidFill>
            <a:schemeClr val="tx1"/>
          </a:solidFill>
          <a:latin typeface="+mn-lt"/>
          <a:ea typeface="+mn-ea"/>
        </a:defRPr>
      </a:lvl2pPr>
      <a:lvl3pPr marL="3184525" indent="-636588" algn="l" defTabSz="2547938" rtl="0" eaLnBrk="0" fontAlgn="base" hangingPunct="0">
        <a:spcBef>
          <a:spcPct val="20000"/>
        </a:spcBef>
        <a:spcAft>
          <a:spcPct val="0"/>
        </a:spcAft>
        <a:buChar char="•"/>
        <a:defRPr kumimoji="1" sz="6900">
          <a:solidFill>
            <a:schemeClr val="tx1"/>
          </a:solidFill>
          <a:latin typeface="+mn-lt"/>
          <a:ea typeface="+mn-ea"/>
        </a:defRPr>
      </a:lvl3pPr>
      <a:lvl4pPr marL="4475163" indent="-639763" algn="l" defTabSz="2547938" rtl="0" eaLnBrk="0" fontAlgn="base" hangingPunct="0">
        <a:spcBef>
          <a:spcPct val="20000"/>
        </a:spcBef>
        <a:spcAft>
          <a:spcPct val="0"/>
        </a:spcAft>
        <a:buChar char="–"/>
        <a:defRPr kumimoji="1" sz="6200">
          <a:solidFill>
            <a:schemeClr val="tx1"/>
          </a:solidFill>
          <a:latin typeface="+mn-lt"/>
          <a:ea typeface="+mn-ea"/>
        </a:defRPr>
      </a:lvl4pPr>
      <a:lvl5pPr marL="5754688" indent="-650875" algn="l" defTabSz="2547938" rtl="0" eaLnBrk="0" fontAlgn="base" hangingPunct="0">
        <a:spcBef>
          <a:spcPct val="20000"/>
        </a:spcBef>
        <a:spcAft>
          <a:spcPct val="0"/>
        </a:spcAft>
        <a:buChar char="»"/>
        <a:defRPr kumimoji="1" sz="6200">
          <a:solidFill>
            <a:schemeClr val="tx1"/>
          </a:solidFill>
          <a:latin typeface="+mn-lt"/>
          <a:ea typeface="+mn-ea"/>
        </a:defRPr>
      </a:lvl5pPr>
      <a:lvl6pPr marL="6402408" indent="-651016" algn="l" defTabSz="2547944" rtl="0" fontAlgn="base">
        <a:spcBef>
          <a:spcPct val="20000"/>
        </a:spcBef>
        <a:spcAft>
          <a:spcPct val="0"/>
        </a:spcAft>
        <a:buChar char="»"/>
        <a:defRPr kumimoji="1" sz="6200">
          <a:solidFill>
            <a:schemeClr val="tx1"/>
          </a:solidFill>
          <a:latin typeface="+mn-lt"/>
          <a:ea typeface="+mn-ea"/>
        </a:defRPr>
      </a:lvl6pPr>
      <a:lvl7pPr marL="7048935" indent="-651016" algn="l" defTabSz="2547944" rtl="0" fontAlgn="base">
        <a:spcBef>
          <a:spcPct val="20000"/>
        </a:spcBef>
        <a:spcAft>
          <a:spcPct val="0"/>
        </a:spcAft>
        <a:buChar char="»"/>
        <a:defRPr kumimoji="1" sz="6200">
          <a:solidFill>
            <a:schemeClr val="tx1"/>
          </a:solidFill>
          <a:latin typeface="+mn-lt"/>
          <a:ea typeface="+mn-ea"/>
        </a:defRPr>
      </a:lvl7pPr>
      <a:lvl8pPr marL="7695461" indent="-651016" algn="l" defTabSz="2547944" rtl="0" fontAlgn="base">
        <a:spcBef>
          <a:spcPct val="20000"/>
        </a:spcBef>
        <a:spcAft>
          <a:spcPct val="0"/>
        </a:spcAft>
        <a:buChar char="»"/>
        <a:defRPr kumimoji="1" sz="6200">
          <a:solidFill>
            <a:schemeClr val="tx1"/>
          </a:solidFill>
          <a:latin typeface="+mn-lt"/>
          <a:ea typeface="+mn-ea"/>
        </a:defRPr>
      </a:lvl8pPr>
      <a:lvl9pPr marL="8341988" indent="-651016" algn="l" defTabSz="2547944" rtl="0" fontAlgn="base">
        <a:spcBef>
          <a:spcPct val="20000"/>
        </a:spcBef>
        <a:spcAft>
          <a:spcPct val="0"/>
        </a:spcAft>
        <a:buChar char="»"/>
        <a:defRPr kumimoji="1" sz="6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293053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6527" algn="l" defTabSz="1293053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93053" algn="l" defTabSz="1293053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39580" algn="l" defTabSz="1293053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6106" algn="l" defTabSz="1293053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32633" algn="l" defTabSz="1293053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79159" algn="l" defTabSz="1293053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525686" algn="l" defTabSz="1293053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72212" algn="l" defTabSz="1293053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19624304" y="682250"/>
            <a:ext cx="12082086" cy="17614233"/>
            <a:chOff x="5612525" y="965958"/>
            <a:chExt cx="3897236" cy="4037132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12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000" b="1" dirty="0">
                  <a:latin typeface="ＭＳ Ｐゴシック" charset="-128"/>
                </a:rPr>
                <a:t>テンプレート</a:t>
              </a:r>
              <a:r>
                <a:rPr lang="ja-JP" altLang="en-US" sz="6000" b="1" dirty="0" smtClean="0">
                  <a:latin typeface="ＭＳ Ｐゴシック" charset="-128"/>
                </a:rPr>
                <a:t>：</a:t>
              </a:r>
              <a:r>
                <a:rPr lang="en-US" altLang="ja-JP" sz="6000" b="1" dirty="0" smtClean="0">
                  <a:latin typeface="ＭＳ Ｐゴシック" charset="-128"/>
                </a:rPr>
                <a:t>B2/B0</a:t>
              </a:r>
              <a:r>
                <a:rPr lang="en-US" altLang="ja-JP" sz="6000" b="1" baseline="30000" dirty="0" smtClean="0">
                  <a:latin typeface="ＭＳ Ｐゴシック" charset="-128"/>
                </a:rPr>
                <a:t>※2</a:t>
              </a:r>
              <a:r>
                <a:rPr lang="ja-JP" altLang="en-US" sz="6000" b="1" dirty="0" smtClean="0">
                  <a:latin typeface="ＭＳ Ｐゴシック" charset="-128"/>
                </a:rPr>
                <a:t>（</a:t>
              </a:r>
              <a:r>
                <a:rPr lang="ja-JP" altLang="en-US" sz="6000" b="1" dirty="0">
                  <a:latin typeface="ＭＳ Ｐゴシック" charset="-128"/>
                </a:rPr>
                <a:t>縦向き）</a:t>
              </a:r>
              <a:endParaRPr lang="en-US" altLang="ja-JP" sz="6000" b="1" dirty="0">
                <a:latin typeface="ＭＳ Ｐゴシック" charset="-128"/>
              </a:endParaRPr>
            </a:p>
          </p:txBody>
        </p:sp>
        <p:sp>
          <p:nvSpPr>
            <p:cNvPr id="4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54755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60000" tIns="360000" rIns="360000" bIns="36000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ページ設定</a:t>
              </a:r>
              <a:r>
                <a:rPr lang="en-US" altLang="ja-JP" sz="5400" b="1" baseline="40000" dirty="0">
                  <a:latin typeface="ＭＳ Ｐゴシック" charset="-128"/>
                </a:rPr>
                <a:t>※1</a:t>
              </a:r>
              <a:endParaRPr lang="en-US" altLang="ja-JP" sz="54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幅 </a:t>
              </a:r>
              <a:r>
                <a:rPr lang="en-US" altLang="ja-JP" sz="5400" dirty="0" smtClean="0">
                  <a:latin typeface="ＭＳ Ｐゴシック" charset="-128"/>
                </a:rPr>
                <a:t>515mm</a:t>
              </a:r>
              <a:r>
                <a:rPr lang="ja-JP" altLang="en-US" sz="5400" dirty="0" smtClean="0">
                  <a:latin typeface="ＭＳ Ｐゴシック" charset="-128"/>
                </a:rPr>
                <a:t> </a:t>
              </a:r>
              <a:r>
                <a:rPr lang="en-US" altLang="ja-JP" sz="5400" dirty="0">
                  <a:latin typeface="ＭＳ Ｐゴシック" charset="-128"/>
                </a:rPr>
                <a:t>×</a:t>
              </a:r>
              <a:r>
                <a:rPr lang="ja-JP" altLang="en-US" sz="5400" dirty="0">
                  <a:latin typeface="ＭＳ Ｐゴシック" charset="-128"/>
                </a:rPr>
                <a:t> 高さ </a:t>
              </a:r>
              <a:r>
                <a:rPr lang="en-US" altLang="ja-JP" sz="5400" dirty="0" smtClean="0">
                  <a:latin typeface="ＭＳ Ｐゴシック" charset="-128"/>
                </a:rPr>
                <a:t>728mm</a:t>
              </a:r>
              <a:endParaRPr lang="en-US" altLang="ja-JP" sz="5400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1999922"/>
              <a:ext cx="3414645" cy="1754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>
                  <a:latin typeface="ＭＳ Ｐゴシック" charset="-128"/>
                </a:rPr>
                <a:t>※1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>
                  <a:latin typeface="ＭＳ Ｐゴシック" charset="-128"/>
                </a:rPr>
                <a:t>PowerPoint</a:t>
              </a:r>
              <a:r>
                <a:rPr lang="ja-JP" altLang="en-US" sz="4800" dirty="0">
                  <a:latin typeface="ＭＳ Ｐゴシック" charset="-128"/>
                </a:rPr>
                <a:t>のバージョンによっては数値に</a:t>
              </a:r>
              <a:r>
                <a:rPr lang="ja-JP" altLang="en-US" sz="4800" dirty="0" smtClean="0">
                  <a:latin typeface="ＭＳ Ｐゴシック" charset="-128"/>
                </a:rPr>
                <a:t>若干誤差</a:t>
              </a:r>
              <a:r>
                <a:rPr lang="ja-JP" altLang="en-US" sz="4800" dirty="0">
                  <a:latin typeface="ＭＳ Ｐゴシック" charset="-128"/>
                </a:rPr>
                <a:t>が生じている場合がありますが、その</a:t>
              </a:r>
              <a:r>
                <a:rPr lang="ja-JP" altLang="en-US" sz="4800" dirty="0" smtClean="0">
                  <a:latin typeface="ＭＳ Ｐゴシック" charset="-128"/>
                </a:rPr>
                <a:t>まま作成</a:t>
              </a:r>
              <a:r>
                <a:rPr lang="ja-JP" altLang="en-US" sz="4800" dirty="0">
                  <a:latin typeface="ＭＳ Ｐゴシック" charset="-128"/>
                </a:rPr>
                <a:t>いただいて問題ございません</a:t>
              </a:r>
              <a:r>
                <a:rPr lang="ja-JP" altLang="en-US" sz="4800" dirty="0" smtClean="0">
                  <a:latin typeface="ＭＳ Ｐゴシック" charset="-128"/>
                </a:rPr>
                <a:t>。</a:t>
              </a:r>
              <a:endParaRPr lang="en-US" altLang="ja-JP" sz="4800" dirty="0" smtClean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 smtClean="0">
                  <a:latin typeface="ＭＳ Ｐゴシック" charset="-128"/>
                </a:rPr>
                <a:t>※2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 smtClean="0">
                  <a:latin typeface="ＭＳ Ｐゴシック" charset="-128"/>
                </a:rPr>
                <a:t>PowerPoint</a:t>
              </a:r>
              <a:r>
                <a:rPr lang="ja-JP" altLang="en-US" sz="4800" dirty="0" smtClean="0">
                  <a:latin typeface="ＭＳ Ｐゴシック" charset="-128"/>
                </a:rPr>
                <a:t>のサイズ制限上、</a:t>
              </a:r>
              <a:r>
                <a:rPr lang="en-US" altLang="ja-JP" sz="4800" dirty="0" smtClean="0">
                  <a:latin typeface="ＭＳ Ｐゴシック" charset="-128"/>
                </a:rPr>
                <a:t>B0</a:t>
              </a:r>
              <a:r>
                <a:rPr lang="ja-JP" altLang="en-US" sz="4800" dirty="0" smtClean="0">
                  <a:latin typeface="ＭＳ Ｐゴシック" charset="-128"/>
                </a:rPr>
                <a:t>原寸は設定できないため</a:t>
              </a:r>
              <a:r>
                <a:rPr lang="en-US" altLang="ja-JP" sz="4800" dirty="0" smtClean="0">
                  <a:latin typeface="ＭＳ Ｐゴシック" charset="-128"/>
                </a:rPr>
                <a:t>50%</a:t>
              </a:r>
              <a:r>
                <a:rPr lang="ja-JP" altLang="en-US" sz="4800" dirty="0" smtClean="0">
                  <a:latin typeface="ＭＳ Ｐゴシック" charset="-128"/>
                </a:rPr>
                <a:t>縮小のサイズに設定しています。印刷時に拡大します。</a:t>
              </a:r>
              <a:endParaRPr lang="en-US" altLang="ja-JP" sz="4800" dirty="0">
                <a:latin typeface="ＭＳ Ｐゴシック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838673"/>
              <a:ext cx="3416181" cy="1164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4800" dirty="0">
                  <a:latin typeface="ＭＳ Ｐゴシック" charset="-128"/>
                </a:rPr>
                <a:t>3mm</a:t>
              </a:r>
              <a:r>
                <a:rPr lang="ja-JP" altLang="en-US" sz="4800" dirty="0">
                  <a:latin typeface="ＭＳ Ｐゴシック" charset="-128"/>
                </a:rPr>
                <a:t>内側に配置してください。</a:t>
              </a:r>
              <a:endParaRPr lang="en-US" altLang="ja-JP" sz="48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24</Words>
  <Application>Microsoft Office PowerPoint</Application>
  <PresentationFormat>ユーザー設定</PresentationFormat>
  <Paragraphs>11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14</cp:revision>
  <dcterms:created xsi:type="dcterms:W3CDTF">2011-04-13T05:25:09Z</dcterms:created>
  <dcterms:modified xsi:type="dcterms:W3CDTF">2015-09-25T03:32:49Z</dcterms:modified>
</cp:coreProperties>
</file>