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279975" cy="4280852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83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914400" indent="-457200" algn="l" rtl="0" fontAlgn="base">
      <a:spcBef>
        <a:spcPct val="0"/>
      </a:spcBef>
      <a:spcAft>
        <a:spcPct val="0"/>
      </a:spcAft>
      <a:defRPr kumimoji="1" sz="83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830388" indent="-915988" algn="l" rtl="0" fontAlgn="base">
      <a:spcBef>
        <a:spcPct val="0"/>
      </a:spcBef>
      <a:spcAft>
        <a:spcPct val="0"/>
      </a:spcAft>
      <a:defRPr kumimoji="1" sz="83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2744788" indent="-1373188" algn="l" rtl="0" fontAlgn="base">
      <a:spcBef>
        <a:spcPct val="0"/>
      </a:spcBef>
      <a:spcAft>
        <a:spcPct val="0"/>
      </a:spcAft>
      <a:defRPr kumimoji="1" sz="83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3660775" indent="-1831975" algn="l" rtl="0" fontAlgn="base">
      <a:spcBef>
        <a:spcPct val="0"/>
      </a:spcBef>
      <a:spcAft>
        <a:spcPct val="0"/>
      </a:spcAft>
      <a:defRPr kumimoji="1" sz="83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83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83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83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83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2238" y="-216"/>
      </p:cViewPr>
      <p:guideLst>
        <p:guide orient="horz" pos="13483"/>
        <p:guide pos="95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365125"/>
            <a:ext cx="12922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7C1FCC-693D-4D69-84AB-8CD0E9E05E9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117279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914400"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1830388"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2744788"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3660775"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4576116" algn="l" defTabSz="1830446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6pPr>
    <a:lvl7pPr marL="5491339" algn="l" defTabSz="1830446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7pPr>
    <a:lvl8pPr marL="6406562" algn="l" defTabSz="1830446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8pPr>
    <a:lvl9pPr marL="7321786" algn="l" defTabSz="1830446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8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8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8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8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8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807A8BA-FD54-49BB-AA56-779CED5E24E4}" type="slidenum">
              <a:rPr lang="en-US" altLang="ja-JP" sz="1200" smtClean="0"/>
              <a:pPr eaLnBrk="1" hangingPunct="1"/>
              <a:t>1</a:t>
            </a:fld>
            <a:endParaRPr lang="en-US" altLang="ja-JP" sz="1200" smtClean="0"/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269569" y="13298226"/>
            <a:ext cx="25740840" cy="917688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542316" y="24257744"/>
            <a:ext cx="21195347" cy="10940451"/>
          </a:xfrm>
        </p:spPr>
        <p:txBody>
          <a:bodyPr/>
          <a:lstStyle>
            <a:lvl1pPr marL="0" indent="0" algn="ctr">
              <a:buNone/>
              <a:defRPr/>
            </a:lvl1pPr>
            <a:lvl2pPr marL="915224" indent="0" algn="ctr">
              <a:buNone/>
              <a:defRPr/>
            </a:lvl2pPr>
            <a:lvl3pPr marL="1830446" indent="0" algn="ctr">
              <a:buNone/>
              <a:defRPr/>
            </a:lvl3pPr>
            <a:lvl4pPr marL="2745669" indent="0" algn="ctr">
              <a:buNone/>
              <a:defRPr/>
            </a:lvl4pPr>
            <a:lvl5pPr marL="3660893" indent="0" algn="ctr">
              <a:buNone/>
              <a:defRPr/>
            </a:lvl5pPr>
            <a:lvl6pPr marL="4576116" indent="0" algn="ctr">
              <a:buNone/>
              <a:defRPr/>
            </a:lvl6pPr>
            <a:lvl7pPr marL="5491339" indent="0" algn="ctr">
              <a:buNone/>
              <a:defRPr/>
            </a:lvl7pPr>
            <a:lvl8pPr marL="6406562" indent="0" algn="ctr">
              <a:buNone/>
              <a:defRPr/>
            </a:lvl8pPr>
            <a:lvl9pPr marL="7321786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4C881-8548-455B-996B-0AC08BF6C4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38649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CD9AE-D7D8-4C52-96E2-E13EAB07501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80941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1958228" y="1722259"/>
            <a:ext cx="6815060" cy="365264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506691" y="1722259"/>
            <a:ext cx="20146387" cy="365264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EF296-E853-4D2C-899D-4B9ABC0DA5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22554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FCBB9-ADC5-49D6-87DA-FEDF434C33D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25135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90359" y="27508421"/>
            <a:ext cx="25740840" cy="8503238"/>
          </a:xfrm>
        </p:spPr>
        <p:txBody>
          <a:bodyPr anchor="t"/>
          <a:lstStyle>
            <a:lvl1pPr algn="l">
              <a:defRPr sz="81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390359" y="18144057"/>
            <a:ext cx="25740840" cy="9364366"/>
          </a:xfrm>
        </p:spPr>
        <p:txBody>
          <a:bodyPr anchor="b"/>
          <a:lstStyle>
            <a:lvl1pPr marL="0" indent="0">
              <a:buNone/>
              <a:defRPr sz="4000"/>
            </a:lvl1pPr>
            <a:lvl2pPr marL="915224" indent="0">
              <a:buNone/>
              <a:defRPr sz="3500"/>
            </a:lvl2pPr>
            <a:lvl3pPr marL="1830446" indent="0">
              <a:buNone/>
              <a:defRPr sz="3300"/>
            </a:lvl3pPr>
            <a:lvl4pPr marL="2745669" indent="0">
              <a:buNone/>
              <a:defRPr sz="2800"/>
            </a:lvl4pPr>
            <a:lvl5pPr marL="3660893" indent="0">
              <a:buNone/>
              <a:defRPr sz="2800"/>
            </a:lvl5pPr>
            <a:lvl6pPr marL="4576116" indent="0">
              <a:buNone/>
              <a:defRPr sz="2800"/>
            </a:lvl6pPr>
            <a:lvl7pPr marL="5491339" indent="0">
              <a:buNone/>
              <a:defRPr sz="2800"/>
            </a:lvl7pPr>
            <a:lvl8pPr marL="6406562" indent="0">
              <a:buNone/>
              <a:defRPr sz="2800"/>
            </a:lvl8pPr>
            <a:lvl9pPr marL="7321786" indent="0">
              <a:buNone/>
              <a:defRPr sz="2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E2CE9-B11A-4412-AE19-F288590562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08614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506688" y="9999888"/>
            <a:ext cx="13480725" cy="2824879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0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5292565" y="9999888"/>
            <a:ext cx="13480722" cy="2824879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0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520EC-F47B-4382-9E45-757D57E496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1436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13047" y="1715899"/>
            <a:ext cx="27253885" cy="7133696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513045" y="9583619"/>
            <a:ext cx="13379008" cy="3991056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5224" indent="0">
              <a:buNone/>
              <a:defRPr sz="4000" b="1"/>
            </a:lvl2pPr>
            <a:lvl3pPr marL="1830446" indent="0">
              <a:buNone/>
              <a:defRPr sz="3500" b="1"/>
            </a:lvl3pPr>
            <a:lvl4pPr marL="2745669" indent="0">
              <a:buNone/>
              <a:defRPr sz="3300" b="1"/>
            </a:lvl4pPr>
            <a:lvl5pPr marL="3660893" indent="0">
              <a:buNone/>
              <a:defRPr sz="3300" b="1"/>
            </a:lvl5pPr>
            <a:lvl6pPr marL="4576116" indent="0">
              <a:buNone/>
              <a:defRPr sz="3300" b="1"/>
            </a:lvl6pPr>
            <a:lvl7pPr marL="5491339" indent="0">
              <a:buNone/>
              <a:defRPr sz="3300" b="1"/>
            </a:lvl7pPr>
            <a:lvl8pPr marL="6406562" indent="0">
              <a:buNone/>
              <a:defRPr sz="3300" b="1"/>
            </a:lvl8pPr>
            <a:lvl9pPr marL="7321786" indent="0">
              <a:buNone/>
              <a:defRPr sz="3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513045" y="13574679"/>
            <a:ext cx="13379008" cy="24664473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5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5381568" y="9583619"/>
            <a:ext cx="13385362" cy="3991056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5224" indent="0">
              <a:buNone/>
              <a:defRPr sz="4000" b="1"/>
            </a:lvl2pPr>
            <a:lvl3pPr marL="1830446" indent="0">
              <a:buNone/>
              <a:defRPr sz="3500" b="1"/>
            </a:lvl3pPr>
            <a:lvl4pPr marL="2745669" indent="0">
              <a:buNone/>
              <a:defRPr sz="3300" b="1"/>
            </a:lvl4pPr>
            <a:lvl5pPr marL="3660893" indent="0">
              <a:buNone/>
              <a:defRPr sz="3300" b="1"/>
            </a:lvl5pPr>
            <a:lvl6pPr marL="4576116" indent="0">
              <a:buNone/>
              <a:defRPr sz="3300" b="1"/>
            </a:lvl6pPr>
            <a:lvl7pPr marL="5491339" indent="0">
              <a:buNone/>
              <a:defRPr sz="3300" b="1"/>
            </a:lvl7pPr>
            <a:lvl8pPr marL="6406562" indent="0">
              <a:buNone/>
              <a:defRPr sz="3300" b="1"/>
            </a:lvl8pPr>
            <a:lvl9pPr marL="7321786" indent="0">
              <a:buNone/>
              <a:defRPr sz="3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5381568" y="13574679"/>
            <a:ext cx="13385362" cy="24664473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5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9C619-807C-42EC-B68A-2DE617B74C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65341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E2862-A0B3-4D02-8D45-7206E36E3A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03484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95A35-BBAB-4879-B7FA-C158AECCBDE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0938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13046" y="1703190"/>
            <a:ext cx="9961940" cy="7254445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837355" y="1703193"/>
            <a:ext cx="16929577" cy="36535957"/>
          </a:xfrm>
        </p:spPr>
        <p:txBody>
          <a:bodyPr/>
          <a:lstStyle>
            <a:lvl1pPr>
              <a:defRPr sz="6400"/>
            </a:lvl1pPr>
            <a:lvl2pPr>
              <a:defRPr sz="57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13046" y="8957633"/>
            <a:ext cx="9961940" cy="29281513"/>
          </a:xfrm>
        </p:spPr>
        <p:txBody>
          <a:bodyPr/>
          <a:lstStyle>
            <a:lvl1pPr marL="0" indent="0">
              <a:buNone/>
              <a:defRPr sz="2800"/>
            </a:lvl1pPr>
            <a:lvl2pPr marL="915224" indent="0">
              <a:buNone/>
              <a:defRPr sz="2400"/>
            </a:lvl2pPr>
            <a:lvl3pPr marL="1830446" indent="0">
              <a:buNone/>
              <a:defRPr sz="2000"/>
            </a:lvl3pPr>
            <a:lvl4pPr marL="2745669" indent="0">
              <a:buNone/>
              <a:defRPr sz="1800"/>
            </a:lvl4pPr>
            <a:lvl5pPr marL="3660893" indent="0">
              <a:buNone/>
              <a:defRPr sz="1800"/>
            </a:lvl5pPr>
            <a:lvl6pPr marL="4576116" indent="0">
              <a:buNone/>
              <a:defRPr sz="1800"/>
            </a:lvl6pPr>
            <a:lvl7pPr marL="5491339" indent="0">
              <a:buNone/>
              <a:defRPr sz="1800"/>
            </a:lvl7pPr>
            <a:lvl8pPr marL="6406562" indent="0">
              <a:buNone/>
              <a:defRPr sz="1800"/>
            </a:lvl8pPr>
            <a:lvl9pPr marL="7321786" indent="0">
              <a:buNone/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DA7F1-5786-4E6C-9E3E-1149D75CBE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38782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34571" y="29964697"/>
            <a:ext cx="18169256" cy="3539838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934571" y="3825824"/>
            <a:ext cx="18169256" cy="25684480"/>
          </a:xfrm>
        </p:spPr>
        <p:txBody>
          <a:bodyPr/>
          <a:lstStyle>
            <a:lvl1pPr marL="0" indent="0">
              <a:buNone/>
              <a:defRPr sz="6400"/>
            </a:lvl1pPr>
            <a:lvl2pPr marL="915224" indent="0">
              <a:buNone/>
              <a:defRPr sz="5700"/>
            </a:lvl2pPr>
            <a:lvl3pPr marL="1830446" indent="0">
              <a:buNone/>
              <a:defRPr sz="4800"/>
            </a:lvl3pPr>
            <a:lvl4pPr marL="2745669" indent="0">
              <a:buNone/>
              <a:defRPr sz="4000"/>
            </a:lvl4pPr>
            <a:lvl5pPr marL="3660893" indent="0">
              <a:buNone/>
              <a:defRPr sz="4000"/>
            </a:lvl5pPr>
            <a:lvl6pPr marL="4576116" indent="0">
              <a:buNone/>
              <a:defRPr sz="4000"/>
            </a:lvl6pPr>
            <a:lvl7pPr marL="5491339" indent="0">
              <a:buNone/>
              <a:defRPr sz="4000"/>
            </a:lvl7pPr>
            <a:lvl8pPr marL="6406562" indent="0">
              <a:buNone/>
              <a:defRPr sz="4000"/>
            </a:lvl8pPr>
            <a:lvl9pPr marL="7321786" indent="0">
              <a:buNone/>
              <a:defRPr sz="4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934571" y="33504535"/>
            <a:ext cx="18169256" cy="5023774"/>
          </a:xfrm>
        </p:spPr>
        <p:txBody>
          <a:bodyPr/>
          <a:lstStyle>
            <a:lvl1pPr marL="0" indent="0">
              <a:buNone/>
              <a:defRPr sz="2800"/>
            </a:lvl1pPr>
            <a:lvl2pPr marL="915224" indent="0">
              <a:buNone/>
              <a:defRPr sz="2400"/>
            </a:lvl2pPr>
            <a:lvl3pPr marL="1830446" indent="0">
              <a:buNone/>
              <a:defRPr sz="2000"/>
            </a:lvl3pPr>
            <a:lvl4pPr marL="2745669" indent="0">
              <a:buNone/>
              <a:defRPr sz="1800"/>
            </a:lvl4pPr>
            <a:lvl5pPr marL="3660893" indent="0">
              <a:buNone/>
              <a:defRPr sz="1800"/>
            </a:lvl5pPr>
            <a:lvl6pPr marL="4576116" indent="0">
              <a:buNone/>
              <a:defRPr sz="1800"/>
            </a:lvl6pPr>
            <a:lvl7pPr marL="5491339" indent="0">
              <a:buNone/>
              <a:defRPr sz="1800"/>
            </a:lvl7pPr>
            <a:lvl8pPr marL="6406562" indent="0">
              <a:buNone/>
              <a:defRPr sz="1800"/>
            </a:lvl8pPr>
            <a:lvl9pPr marL="7321786" indent="0">
              <a:buNone/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23841-81E2-465F-B620-81DE533B88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33473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06538" y="1722438"/>
            <a:ext cx="27266900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17491" tIns="208745" rIns="417491" bIns="20874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6538" y="9999663"/>
            <a:ext cx="27266900" cy="2824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17491" tIns="208745" rIns="417491" bIns="208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06538" y="38992175"/>
            <a:ext cx="7065962" cy="296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17491" tIns="208745" rIns="417491" bIns="208745" numCol="1" anchor="t" anchorCtr="0" compatLnSpc="1">
            <a:prstTxWarp prst="textNoShape">
              <a:avLst/>
            </a:prstTxWarp>
          </a:bodyPr>
          <a:lstStyle>
            <a:lvl1pPr defTabSz="4172528">
              <a:defRPr sz="71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344150" y="38992175"/>
            <a:ext cx="9591675" cy="296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17491" tIns="208745" rIns="417491" bIns="208745" numCol="1" anchor="t" anchorCtr="0" compatLnSpc="1">
            <a:prstTxWarp prst="textNoShape">
              <a:avLst/>
            </a:prstTxWarp>
          </a:bodyPr>
          <a:lstStyle>
            <a:lvl1pPr algn="ctr" defTabSz="4172528">
              <a:defRPr sz="71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707475" y="38992175"/>
            <a:ext cx="7065963" cy="296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17491" tIns="208745" rIns="417491" bIns="208745" numCol="1" anchor="t" anchorCtr="0" compatLnSpc="1">
            <a:prstTxWarp prst="textNoShape">
              <a:avLst/>
            </a:prstTxWarp>
          </a:bodyPr>
          <a:lstStyle>
            <a:lvl1pPr algn="r" defTabSz="4172528">
              <a:defRPr sz="7100"/>
            </a:lvl1pPr>
          </a:lstStyle>
          <a:p>
            <a:pPr>
              <a:defRPr/>
            </a:pPr>
            <a:fld id="{A0F7869C-B8E2-4BF4-B915-EFBCEF045A3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1950" rtl="0" eaLnBrk="0" fontAlgn="base" hangingPunct="0">
        <a:spcBef>
          <a:spcPct val="0"/>
        </a:spcBef>
        <a:spcAft>
          <a:spcPct val="0"/>
        </a:spcAft>
        <a:defRPr kumimoji="1" sz="19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171950" rtl="0" eaLnBrk="0" fontAlgn="base" hangingPunct="0">
        <a:spcBef>
          <a:spcPct val="0"/>
        </a:spcBef>
        <a:spcAft>
          <a:spcPct val="0"/>
        </a:spcAft>
        <a:defRPr kumimoji="1" sz="19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4171950" rtl="0" eaLnBrk="0" fontAlgn="base" hangingPunct="0">
        <a:spcBef>
          <a:spcPct val="0"/>
        </a:spcBef>
        <a:spcAft>
          <a:spcPct val="0"/>
        </a:spcAft>
        <a:defRPr kumimoji="1" sz="19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4171950" rtl="0" eaLnBrk="0" fontAlgn="base" hangingPunct="0">
        <a:spcBef>
          <a:spcPct val="0"/>
        </a:spcBef>
        <a:spcAft>
          <a:spcPct val="0"/>
        </a:spcAft>
        <a:defRPr kumimoji="1" sz="19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4171950" rtl="0" eaLnBrk="0" fontAlgn="base" hangingPunct="0">
        <a:spcBef>
          <a:spcPct val="0"/>
        </a:spcBef>
        <a:spcAft>
          <a:spcPct val="0"/>
        </a:spcAft>
        <a:defRPr kumimoji="1" sz="19400">
          <a:solidFill>
            <a:schemeClr val="tx2"/>
          </a:solidFill>
          <a:latin typeface="Arial" charset="0"/>
          <a:ea typeface="ＭＳ Ｐゴシック" charset="-128"/>
        </a:defRPr>
      </a:lvl5pPr>
      <a:lvl6pPr marL="915224" algn="ctr" defTabSz="4172528" rtl="0" fontAlgn="base">
        <a:spcBef>
          <a:spcPct val="0"/>
        </a:spcBef>
        <a:spcAft>
          <a:spcPct val="0"/>
        </a:spcAft>
        <a:defRPr kumimoji="1" sz="19400">
          <a:solidFill>
            <a:schemeClr val="tx2"/>
          </a:solidFill>
          <a:latin typeface="Arial" charset="0"/>
          <a:ea typeface="ＭＳ Ｐゴシック" charset="-128"/>
        </a:defRPr>
      </a:lvl6pPr>
      <a:lvl7pPr marL="1830446" algn="ctr" defTabSz="4172528" rtl="0" fontAlgn="base">
        <a:spcBef>
          <a:spcPct val="0"/>
        </a:spcBef>
        <a:spcAft>
          <a:spcPct val="0"/>
        </a:spcAft>
        <a:defRPr kumimoji="1" sz="19400">
          <a:solidFill>
            <a:schemeClr val="tx2"/>
          </a:solidFill>
          <a:latin typeface="Arial" charset="0"/>
          <a:ea typeface="ＭＳ Ｐゴシック" charset="-128"/>
        </a:defRPr>
      </a:lvl7pPr>
      <a:lvl8pPr marL="2745669" algn="ctr" defTabSz="4172528" rtl="0" fontAlgn="base">
        <a:spcBef>
          <a:spcPct val="0"/>
        </a:spcBef>
        <a:spcAft>
          <a:spcPct val="0"/>
        </a:spcAft>
        <a:defRPr kumimoji="1" sz="19400">
          <a:solidFill>
            <a:schemeClr val="tx2"/>
          </a:solidFill>
          <a:latin typeface="Arial" charset="0"/>
          <a:ea typeface="ＭＳ Ｐゴシック" charset="-128"/>
        </a:defRPr>
      </a:lvl8pPr>
      <a:lvl9pPr marL="3660893" algn="ctr" defTabSz="4172528" rtl="0" fontAlgn="base">
        <a:spcBef>
          <a:spcPct val="0"/>
        </a:spcBef>
        <a:spcAft>
          <a:spcPct val="0"/>
        </a:spcAft>
        <a:defRPr kumimoji="1" sz="19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565275" indent="-1565275" algn="l" defTabSz="4171950" rtl="0" eaLnBrk="0" fontAlgn="base" hangingPunct="0">
        <a:spcBef>
          <a:spcPct val="20000"/>
        </a:spcBef>
        <a:spcAft>
          <a:spcPct val="0"/>
        </a:spcAft>
        <a:buChar char="•"/>
        <a:defRPr kumimoji="1" sz="15300">
          <a:solidFill>
            <a:schemeClr val="tx1"/>
          </a:solidFill>
          <a:latin typeface="+mn-lt"/>
          <a:ea typeface="+mn-ea"/>
          <a:cs typeface="+mn-cs"/>
        </a:defRPr>
      </a:lvl1pPr>
      <a:lvl2pPr marL="3398838" indent="-1301750" algn="l" defTabSz="4171950" rtl="0" eaLnBrk="0" fontAlgn="base" hangingPunct="0">
        <a:spcBef>
          <a:spcPct val="20000"/>
        </a:spcBef>
        <a:spcAft>
          <a:spcPct val="0"/>
        </a:spcAft>
        <a:buChar char="–"/>
        <a:defRPr kumimoji="1" sz="12600">
          <a:solidFill>
            <a:schemeClr val="tx1"/>
          </a:solidFill>
          <a:latin typeface="+mn-lt"/>
          <a:ea typeface="+mn-ea"/>
        </a:defRPr>
      </a:lvl2pPr>
      <a:lvl3pPr marL="5207000" indent="-1035050" algn="l" defTabSz="4171950" rtl="0" eaLnBrk="0" fontAlgn="base" hangingPunct="0">
        <a:spcBef>
          <a:spcPct val="20000"/>
        </a:spcBef>
        <a:spcAft>
          <a:spcPct val="0"/>
        </a:spcAft>
        <a:buChar char="•"/>
        <a:defRPr kumimoji="1" sz="11200">
          <a:solidFill>
            <a:schemeClr val="tx1"/>
          </a:solidFill>
          <a:latin typeface="+mn-lt"/>
          <a:ea typeface="+mn-ea"/>
        </a:defRPr>
      </a:lvl3pPr>
      <a:lvl4pPr marL="7305675" indent="-1035050" algn="l" defTabSz="4171950" rtl="0" eaLnBrk="0" fontAlgn="base" hangingPunct="0">
        <a:spcBef>
          <a:spcPct val="20000"/>
        </a:spcBef>
        <a:spcAft>
          <a:spcPct val="0"/>
        </a:spcAft>
        <a:buChar char="–"/>
        <a:defRPr kumimoji="1" sz="9800">
          <a:solidFill>
            <a:schemeClr val="tx1"/>
          </a:solidFill>
          <a:latin typeface="+mn-lt"/>
          <a:ea typeface="+mn-ea"/>
        </a:defRPr>
      </a:lvl4pPr>
      <a:lvl5pPr marL="9402763" indent="-1057275" algn="l" defTabSz="4171950" rtl="0" eaLnBrk="0" fontAlgn="base" hangingPunct="0">
        <a:spcBef>
          <a:spcPct val="20000"/>
        </a:spcBef>
        <a:spcAft>
          <a:spcPct val="0"/>
        </a:spcAft>
        <a:buChar char="»"/>
        <a:defRPr kumimoji="1" sz="9800">
          <a:solidFill>
            <a:schemeClr val="tx1"/>
          </a:solidFill>
          <a:latin typeface="+mn-lt"/>
          <a:ea typeface="+mn-ea"/>
        </a:defRPr>
      </a:lvl5pPr>
      <a:lvl6pPr marL="10318507" indent="-1058228" algn="l" defTabSz="4172528" rtl="0" fontAlgn="base">
        <a:spcBef>
          <a:spcPct val="20000"/>
        </a:spcBef>
        <a:spcAft>
          <a:spcPct val="0"/>
        </a:spcAft>
        <a:buChar char="»"/>
        <a:defRPr kumimoji="1" sz="9800">
          <a:solidFill>
            <a:schemeClr val="tx1"/>
          </a:solidFill>
          <a:latin typeface="+mn-lt"/>
          <a:ea typeface="+mn-ea"/>
        </a:defRPr>
      </a:lvl6pPr>
      <a:lvl7pPr marL="11233730" indent="-1058228" algn="l" defTabSz="4172528" rtl="0" fontAlgn="base">
        <a:spcBef>
          <a:spcPct val="20000"/>
        </a:spcBef>
        <a:spcAft>
          <a:spcPct val="0"/>
        </a:spcAft>
        <a:buChar char="»"/>
        <a:defRPr kumimoji="1" sz="9800">
          <a:solidFill>
            <a:schemeClr val="tx1"/>
          </a:solidFill>
          <a:latin typeface="+mn-lt"/>
          <a:ea typeface="+mn-ea"/>
        </a:defRPr>
      </a:lvl7pPr>
      <a:lvl8pPr marL="12148953" indent="-1058228" algn="l" defTabSz="4172528" rtl="0" fontAlgn="base">
        <a:spcBef>
          <a:spcPct val="20000"/>
        </a:spcBef>
        <a:spcAft>
          <a:spcPct val="0"/>
        </a:spcAft>
        <a:buChar char="»"/>
        <a:defRPr kumimoji="1" sz="9800">
          <a:solidFill>
            <a:schemeClr val="tx1"/>
          </a:solidFill>
          <a:latin typeface="+mn-lt"/>
          <a:ea typeface="+mn-ea"/>
        </a:defRPr>
      </a:lvl8pPr>
      <a:lvl9pPr marL="13064176" indent="-1058228" algn="l" defTabSz="4172528" rtl="0" fontAlgn="base">
        <a:spcBef>
          <a:spcPct val="20000"/>
        </a:spcBef>
        <a:spcAft>
          <a:spcPct val="0"/>
        </a:spcAft>
        <a:buChar char="»"/>
        <a:defRPr kumimoji="1" sz="9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830446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915224" algn="l" defTabSz="1830446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0446" algn="l" defTabSz="1830446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3pPr>
      <a:lvl4pPr marL="2745669" algn="l" defTabSz="1830446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4pPr>
      <a:lvl5pPr marL="3660893" algn="l" defTabSz="1830446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5pPr>
      <a:lvl6pPr marL="4576116" algn="l" defTabSz="1830446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6pPr>
      <a:lvl7pPr marL="5491339" algn="l" defTabSz="1830446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7pPr>
      <a:lvl8pPr marL="6406562" algn="l" defTabSz="1830446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8pPr>
      <a:lvl9pPr marL="7321786" algn="l" defTabSz="1830446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31403136" y="682250"/>
            <a:ext cx="12082086" cy="14101013"/>
            <a:chOff x="5612525" y="965958"/>
            <a:chExt cx="3897236" cy="3231912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12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テンプレート：</a:t>
              </a:r>
              <a:r>
                <a:rPr lang="en-US" altLang="ja-JP" sz="6000" b="1" dirty="0" smtClean="0">
                  <a:latin typeface="ＭＳ Ｐゴシック" charset="-128"/>
                </a:rPr>
                <a:t>A0</a:t>
              </a:r>
              <a:r>
                <a:rPr lang="ja-JP" altLang="en-US" sz="6000" b="1" dirty="0" smtClean="0">
                  <a:latin typeface="ＭＳ Ｐゴシック" charset="-128"/>
                </a:rPr>
                <a:t>（</a:t>
              </a:r>
              <a:r>
                <a:rPr lang="ja-JP" altLang="en-US" sz="6000" b="1" dirty="0">
                  <a:latin typeface="ＭＳ Ｐゴシック" charset="-128"/>
                </a:rPr>
                <a:t>縦向き）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475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※1</a:t>
              </a:r>
              <a:endParaRPr lang="en-US" altLang="ja-JP" sz="54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幅 </a:t>
              </a:r>
              <a:r>
                <a:rPr lang="en-US" altLang="ja-JP" sz="5400" dirty="0" smtClean="0">
                  <a:latin typeface="ＭＳ Ｐゴシック" charset="-128"/>
                </a:rPr>
                <a:t>841mm</a:t>
              </a:r>
              <a:r>
                <a:rPr lang="ja-JP" altLang="en-US" sz="5400" dirty="0" smtClean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dirty="0" smtClean="0">
                  <a:latin typeface="ＭＳ Ｐゴシック" charset="-128"/>
                </a:rPr>
                <a:t>1189mm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※1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のバージョンによっては数値に</a:t>
              </a:r>
              <a:r>
                <a:rPr lang="ja-JP" altLang="en-US" sz="4800" dirty="0" smtClean="0">
                  <a:latin typeface="ＭＳ Ｐゴシック" charset="-128"/>
                </a:rPr>
                <a:t>若干誤差</a:t>
              </a:r>
              <a:r>
                <a:rPr lang="ja-JP" altLang="en-US" sz="4800" dirty="0">
                  <a:latin typeface="ＭＳ Ｐゴシック" charset="-128"/>
                </a:rPr>
                <a:t>が生じている場合がありますが、その</a:t>
              </a:r>
              <a:r>
                <a:rPr lang="ja-JP" altLang="en-US" sz="4800" dirty="0" smtClean="0">
                  <a:latin typeface="ＭＳ Ｐゴシック" charset="-128"/>
                </a:rPr>
                <a:t>まま作成</a:t>
              </a:r>
              <a:r>
                <a:rPr lang="ja-JP" altLang="en-US" sz="4800" dirty="0">
                  <a:latin typeface="ＭＳ Ｐゴシック" charset="-128"/>
                </a:rPr>
                <a:t>いただいて問題ございません。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033453"/>
              <a:ext cx="3416181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0843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0843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24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10</cp:revision>
  <dcterms:created xsi:type="dcterms:W3CDTF">2011-04-13T05:25:09Z</dcterms:created>
  <dcterms:modified xsi:type="dcterms:W3CDTF">2015-09-25T02:33:36Z</dcterms:modified>
</cp:coreProperties>
</file>