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32404050" cy="108013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106" y="-1134"/>
      </p:cViewPr>
      <p:guideLst>
        <p:guide orient="horz" pos="3403"/>
        <p:guide pos="1021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-1168400" y="365125"/>
            <a:ext cx="5480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A794B8-B738-4D02-9564-3DB765DACE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72021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3B64C91-D5DD-4C65-BEBE-A26F47D24578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-1168400" y="365125"/>
            <a:ext cx="5480050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2429814" y="3355077"/>
            <a:ext cx="27544422" cy="231563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4859630" y="6121074"/>
            <a:ext cx="22684797" cy="276044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845C2-AEAD-4A06-B980-4539388742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3156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A140D-BBF7-4AD2-A02E-532CDD3E9E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039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23505204" y="435570"/>
            <a:ext cx="7297290" cy="921351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601558" y="435570"/>
            <a:ext cx="21526809" cy="921351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C16BD-4483-40A5-B244-24D9B57A2B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3591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0FE5C-CE32-4EE0-8DCC-EF78BA1EDB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095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559353" y="6940423"/>
            <a:ext cx="27544425" cy="21454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559353" y="4577628"/>
            <a:ext cx="27544425" cy="236279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25D5E-6779-42AB-A327-0A0460EC89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1292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601558" y="2521857"/>
            <a:ext cx="14410089" cy="71272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388483" y="2521857"/>
            <a:ext cx="14414013" cy="71272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2D8CA-74F2-4F41-9D25-6D145DD1C0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064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1185" y="432795"/>
            <a:ext cx="29161680" cy="179960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621187" y="2417359"/>
            <a:ext cx="14315877" cy="10080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621187" y="3425361"/>
            <a:ext cx="14315877" cy="62237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6459140" y="2417359"/>
            <a:ext cx="14323728" cy="10080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6459140" y="3425361"/>
            <a:ext cx="14323728" cy="62237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208CC-F333-4DDD-B925-E2B6B0CCD6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061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713F3-AE95-424D-9A28-0A7D80AC1E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6342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31C55-26E1-4BC8-8C5F-73CB5F38E05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342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21187" y="430020"/>
            <a:ext cx="10661343" cy="183012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2667220" y="430021"/>
            <a:ext cx="18115647" cy="9219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621187" y="2260147"/>
            <a:ext cx="10661343" cy="7388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AC03C-0323-427F-82F5-D9D8C447D2F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347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51273" y="7560946"/>
            <a:ext cx="19442430" cy="8924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6351273" y="965463"/>
            <a:ext cx="19442430" cy="64808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51273" y="8453352"/>
            <a:ext cx="19442430" cy="1267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02768-5748-42BF-A08F-443BA1B72A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2913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601561" y="435570"/>
            <a:ext cx="29200935" cy="180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1561" y="2521857"/>
            <a:ext cx="29200935" cy="7127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601558" y="9839587"/>
            <a:ext cx="7572069" cy="74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1085285" y="9839587"/>
            <a:ext cx="10233480" cy="74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23230427" y="9839587"/>
            <a:ext cx="7572069" cy="74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7B8690E6-192A-466C-9E7D-777A28FB1F7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1084158" y="11807058"/>
            <a:ext cx="29876103" cy="9320740"/>
            <a:chOff x="5612525" y="965958"/>
            <a:chExt cx="3897236" cy="3667448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363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</a:t>
              </a:r>
              <a:r>
                <a:rPr lang="ja-JP" altLang="en-US" sz="6000" b="1" dirty="0" smtClean="0">
                  <a:latin typeface="ＭＳ Ｐゴシック" charset="-128"/>
                </a:rPr>
                <a:t>：</a:t>
              </a:r>
              <a:r>
                <a:rPr lang="en-US" altLang="ja-JP" sz="6000" b="1" dirty="0" smtClean="0">
                  <a:latin typeface="ＭＳ Ｐゴシック" charset="-128"/>
                </a:rPr>
                <a:t>900x300</a:t>
              </a:r>
              <a:r>
                <a:rPr lang="ja-JP" altLang="en-US" sz="6000" b="1" dirty="0" smtClean="0">
                  <a:latin typeface="ＭＳ Ｐゴシック" charset="-128"/>
                </a:rPr>
                <a:t>（横向き</a:t>
              </a:r>
              <a:r>
                <a:rPr lang="ja-JP" altLang="en-US" sz="6000" b="1" dirty="0">
                  <a:latin typeface="ＭＳ Ｐゴシック" charset="-128"/>
                </a:rPr>
                <a:t>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61304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</a:t>
              </a:r>
              <a:r>
                <a:rPr lang="en-US" altLang="ja-JP" sz="5400" b="1" baseline="40000" dirty="0" smtClean="0">
                  <a:latin typeface="ＭＳ Ｐゴシック" charset="-128"/>
                </a:rPr>
                <a:t>1</a:t>
              </a:r>
              <a:r>
                <a:rPr lang="ja-JP" altLang="en-US" sz="5400" b="1" baseline="40000" dirty="0" smtClean="0">
                  <a:latin typeface="ＭＳ Ｐゴシック" charset="-128"/>
                </a:rPr>
                <a:t>　　</a:t>
              </a:r>
              <a:r>
                <a:rPr lang="ja-JP" altLang="en-US" sz="5400" dirty="0" smtClean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900mm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300mm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917411" y="2411401"/>
              <a:ext cx="3287464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917411" y="3468989"/>
              <a:ext cx="3287464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19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15</cp:revision>
  <dcterms:created xsi:type="dcterms:W3CDTF">2011-04-13T05:25:09Z</dcterms:created>
  <dcterms:modified xsi:type="dcterms:W3CDTF">2015-09-25T06:21:47Z</dcterms:modified>
</cp:coreProperties>
</file>