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6211213" cy="3708400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78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912813" indent="-455613" algn="l" rtl="0" fontAlgn="base">
      <a:spcBef>
        <a:spcPct val="0"/>
      </a:spcBef>
      <a:spcAft>
        <a:spcPct val="0"/>
      </a:spcAft>
      <a:defRPr kumimoji="1" sz="78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1827213" indent="-912813" algn="l" rtl="0" fontAlgn="base">
      <a:spcBef>
        <a:spcPct val="0"/>
      </a:spcBef>
      <a:spcAft>
        <a:spcPct val="0"/>
      </a:spcAft>
      <a:defRPr kumimoji="1" sz="78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2741613" indent="-1370013" algn="l" rtl="0" fontAlgn="base">
      <a:spcBef>
        <a:spcPct val="0"/>
      </a:spcBef>
      <a:spcAft>
        <a:spcPct val="0"/>
      </a:spcAft>
      <a:defRPr kumimoji="1" sz="78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3656013" indent="-1827213" algn="l" rtl="0" fontAlgn="base">
      <a:spcBef>
        <a:spcPct val="0"/>
      </a:spcBef>
      <a:spcAft>
        <a:spcPct val="0"/>
      </a:spcAft>
      <a:defRPr kumimoji="1" sz="78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78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78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78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78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7" d="100"/>
          <a:sy n="17" d="100"/>
        </p:scale>
        <p:origin x="-2748" y="-36"/>
      </p:cViewPr>
      <p:guideLst>
        <p:guide orient="horz" pos="11684"/>
        <p:guide pos="82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25513" y="365125"/>
            <a:ext cx="129222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271FD06-B483-43D8-AA8A-5001C9853D6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114681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912813" algn="l" rtl="0" eaLnBrk="0" fontAlgn="base" hangingPunct="0">
      <a:spcBef>
        <a:spcPct val="3000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1827213" algn="l" rtl="0" eaLnBrk="0" fontAlgn="base" hangingPunct="0">
      <a:spcBef>
        <a:spcPct val="3000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2741613" algn="l" rtl="0" eaLnBrk="0" fontAlgn="base" hangingPunct="0">
      <a:spcBef>
        <a:spcPct val="3000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3656013" algn="l" rtl="0" eaLnBrk="0" fontAlgn="base" hangingPunct="0">
      <a:spcBef>
        <a:spcPct val="3000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4571913" algn="l" defTabSz="1828765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6pPr>
    <a:lvl7pPr marL="5486295" algn="l" defTabSz="1828765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7pPr>
    <a:lvl8pPr marL="6400678" algn="l" defTabSz="1828765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8pPr>
    <a:lvl9pPr marL="7315059" algn="l" defTabSz="1828765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24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24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24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24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24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531BE26C-BAAE-43F9-B217-4129B5E7D624}" type="slidenum">
              <a:rPr lang="en-US" altLang="ja-JP" sz="1200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z="1200" smtClean="0">
              <a:ea typeface="ＭＳ Ｐゴシック" charset="-128"/>
            </a:endParaRPr>
          </a:p>
        </p:txBody>
      </p:sp>
      <p:sp>
        <p:nvSpPr>
          <p:cNvPr id="40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965446" y="11518903"/>
            <a:ext cx="22280323" cy="79502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930890" y="21015327"/>
            <a:ext cx="18349437" cy="9477374"/>
          </a:xfrm>
        </p:spPr>
        <p:txBody>
          <a:bodyPr/>
          <a:lstStyle>
            <a:lvl1pPr marL="0" indent="0" algn="ctr">
              <a:buNone/>
              <a:defRPr/>
            </a:lvl1pPr>
            <a:lvl2pPr marL="914383" indent="0" algn="ctr">
              <a:buNone/>
              <a:defRPr/>
            </a:lvl2pPr>
            <a:lvl3pPr marL="1828765" indent="0" algn="ctr">
              <a:buNone/>
              <a:defRPr/>
            </a:lvl3pPr>
            <a:lvl4pPr marL="2743148" indent="0" algn="ctr">
              <a:buNone/>
              <a:defRPr/>
            </a:lvl4pPr>
            <a:lvl5pPr marL="3657530" indent="0" algn="ctr">
              <a:buNone/>
              <a:defRPr/>
            </a:lvl5pPr>
            <a:lvl6pPr marL="4571913" indent="0" algn="ctr">
              <a:buNone/>
              <a:defRPr/>
            </a:lvl6pPr>
            <a:lvl7pPr marL="5486295" indent="0" algn="ctr">
              <a:buNone/>
              <a:defRPr/>
            </a:lvl7pPr>
            <a:lvl8pPr marL="6400678" indent="0" algn="ctr">
              <a:buNone/>
              <a:defRPr/>
            </a:lvl8pPr>
            <a:lvl9pPr marL="7315059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3392E-3DCA-40D7-AFAC-2968EF52378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67811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66BA58-49A9-44F4-BC11-832D6A48C56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36966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9013052" y="1495426"/>
            <a:ext cx="5902684" cy="31632524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95480" y="1495426"/>
            <a:ext cx="17412754" cy="316325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C0875B-4B9E-4D76-BD21-6C2DF2AE0EC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41597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EF8B1C-65CE-4B17-BC2B-F0EF250745C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9492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70225" y="23828376"/>
            <a:ext cx="22280326" cy="7366000"/>
          </a:xfrm>
        </p:spPr>
        <p:txBody>
          <a:bodyPr anchor="t"/>
          <a:lstStyle>
            <a:lvl1pPr algn="l">
              <a:defRPr sz="81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070225" y="15716250"/>
            <a:ext cx="22280326" cy="8112127"/>
          </a:xfrm>
        </p:spPr>
        <p:txBody>
          <a:bodyPr anchor="b"/>
          <a:lstStyle>
            <a:lvl1pPr marL="0" indent="0">
              <a:buNone/>
              <a:defRPr sz="4000"/>
            </a:lvl1pPr>
            <a:lvl2pPr marL="914383" indent="0">
              <a:buNone/>
              <a:defRPr sz="3500"/>
            </a:lvl2pPr>
            <a:lvl3pPr marL="1828765" indent="0">
              <a:buNone/>
              <a:defRPr sz="3300"/>
            </a:lvl3pPr>
            <a:lvl4pPr marL="2743148" indent="0">
              <a:buNone/>
              <a:defRPr sz="2800"/>
            </a:lvl4pPr>
            <a:lvl5pPr marL="3657530" indent="0">
              <a:buNone/>
              <a:defRPr sz="2800"/>
            </a:lvl5pPr>
            <a:lvl6pPr marL="4571913" indent="0">
              <a:buNone/>
              <a:defRPr sz="2800"/>
            </a:lvl6pPr>
            <a:lvl7pPr marL="5486295" indent="0">
              <a:buNone/>
              <a:defRPr sz="2800"/>
            </a:lvl7pPr>
            <a:lvl8pPr marL="6400678" indent="0">
              <a:buNone/>
              <a:defRPr sz="2800"/>
            </a:lvl8pPr>
            <a:lvl9pPr marL="7315059" indent="0">
              <a:buNone/>
              <a:defRPr sz="2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8E2B83-7BD2-4446-BE9F-C356F6359AC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63250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295481" y="8658227"/>
            <a:ext cx="11656132" cy="24469723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000"/>
            </a:lvl3pPr>
            <a:lvl4pPr>
              <a:defRPr sz="3500"/>
            </a:lvl4pPr>
            <a:lvl5pPr>
              <a:defRPr sz="3500"/>
            </a:lvl5pPr>
            <a:lvl6pPr>
              <a:defRPr sz="3500"/>
            </a:lvl6pPr>
            <a:lvl7pPr>
              <a:defRPr sz="3500"/>
            </a:lvl7pPr>
            <a:lvl8pPr>
              <a:defRPr sz="3500"/>
            </a:lvl8pPr>
            <a:lvl9pPr>
              <a:defRPr sz="3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3256429" y="8658227"/>
            <a:ext cx="11659306" cy="24469723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000"/>
            </a:lvl3pPr>
            <a:lvl4pPr>
              <a:defRPr sz="3500"/>
            </a:lvl4pPr>
            <a:lvl5pPr>
              <a:defRPr sz="3500"/>
            </a:lvl5pPr>
            <a:lvl6pPr>
              <a:defRPr sz="3500"/>
            </a:lvl6pPr>
            <a:lvl7pPr>
              <a:defRPr sz="3500"/>
            </a:lvl7pPr>
            <a:lvl8pPr>
              <a:defRPr sz="3500"/>
            </a:lvl8pPr>
            <a:lvl9pPr>
              <a:defRPr sz="3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1118F4-E9CF-482B-9CEE-5DDFD9F6E82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19647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11356" y="1485904"/>
            <a:ext cx="23588503" cy="6178549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311356" y="8299453"/>
            <a:ext cx="11579925" cy="3460750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383" indent="0">
              <a:buNone/>
              <a:defRPr sz="4000" b="1"/>
            </a:lvl2pPr>
            <a:lvl3pPr marL="1828765" indent="0">
              <a:buNone/>
              <a:defRPr sz="3500" b="1"/>
            </a:lvl3pPr>
            <a:lvl4pPr marL="2743148" indent="0">
              <a:buNone/>
              <a:defRPr sz="3300" b="1"/>
            </a:lvl4pPr>
            <a:lvl5pPr marL="3657530" indent="0">
              <a:buNone/>
              <a:defRPr sz="3300" b="1"/>
            </a:lvl5pPr>
            <a:lvl6pPr marL="4571913" indent="0">
              <a:buNone/>
              <a:defRPr sz="3300" b="1"/>
            </a:lvl6pPr>
            <a:lvl7pPr marL="5486295" indent="0">
              <a:buNone/>
              <a:defRPr sz="3300" b="1"/>
            </a:lvl7pPr>
            <a:lvl8pPr marL="6400678" indent="0">
              <a:buNone/>
              <a:defRPr sz="3300" b="1"/>
            </a:lvl8pPr>
            <a:lvl9pPr marL="7315059" indent="0">
              <a:buNone/>
              <a:defRPr sz="33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311356" y="11760203"/>
            <a:ext cx="11579925" cy="21367750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5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3313584" y="8299453"/>
            <a:ext cx="11586275" cy="3460750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383" indent="0">
              <a:buNone/>
              <a:defRPr sz="4000" b="1"/>
            </a:lvl2pPr>
            <a:lvl3pPr marL="1828765" indent="0">
              <a:buNone/>
              <a:defRPr sz="3500" b="1"/>
            </a:lvl3pPr>
            <a:lvl4pPr marL="2743148" indent="0">
              <a:buNone/>
              <a:defRPr sz="3300" b="1"/>
            </a:lvl4pPr>
            <a:lvl5pPr marL="3657530" indent="0">
              <a:buNone/>
              <a:defRPr sz="3300" b="1"/>
            </a:lvl5pPr>
            <a:lvl6pPr marL="4571913" indent="0">
              <a:buNone/>
              <a:defRPr sz="3300" b="1"/>
            </a:lvl6pPr>
            <a:lvl7pPr marL="5486295" indent="0">
              <a:buNone/>
              <a:defRPr sz="3300" b="1"/>
            </a:lvl7pPr>
            <a:lvl8pPr marL="6400678" indent="0">
              <a:buNone/>
              <a:defRPr sz="3300" b="1"/>
            </a:lvl8pPr>
            <a:lvl9pPr marL="7315059" indent="0">
              <a:buNone/>
              <a:defRPr sz="33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3313584" y="11760203"/>
            <a:ext cx="11586275" cy="21367750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5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052676-6011-44A3-8AAB-2DEA22AF62D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44851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06C54F-2B31-4EC2-98DA-1A7159A09A9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75976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8D14B-4F04-425B-A248-B51514F8284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2136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11356" y="1476376"/>
            <a:ext cx="8623823" cy="6283323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246348" y="1476379"/>
            <a:ext cx="14653511" cy="31651574"/>
          </a:xfrm>
        </p:spPr>
        <p:txBody>
          <a:bodyPr/>
          <a:lstStyle>
            <a:lvl1pPr>
              <a:defRPr sz="6400"/>
            </a:lvl1pPr>
            <a:lvl2pPr>
              <a:defRPr sz="57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11356" y="7759703"/>
            <a:ext cx="8623823" cy="25368251"/>
          </a:xfrm>
        </p:spPr>
        <p:txBody>
          <a:bodyPr/>
          <a:lstStyle>
            <a:lvl1pPr marL="0" indent="0">
              <a:buNone/>
              <a:defRPr sz="2800"/>
            </a:lvl1pPr>
            <a:lvl2pPr marL="914383" indent="0">
              <a:buNone/>
              <a:defRPr sz="2400"/>
            </a:lvl2pPr>
            <a:lvl3pPr marL="1828765" indent="0">
              <a:buNone/>
              <a:defRPr sz="2000"/>
            </a:lvl3pPr>
            <a:lvl4pPr marL="2743148" indent="0">
              <a:buNone/>
              <a:defRPr sz="1800"/>
            </a:lvl4pPr>
            <a:lvl5pPr marL="3657530" indent="0">
              <a:buNone/>
              <a:defRPr sz="1800"/>
            </a:lvl5pPr>
            <a:lvl6pPr marL="4571913" indent="0">
              <a:buNone/>
              <a:defRPr sz="1800"/>
            </a:lvl6pPr>
            <a:lvl7pPr marL="5486295" indent="0">
              <a:buNone/>
              <a:defRPr sz="1800"/>
            </a:lvl7pPr>
            <a:lvl8pPr marL="6400678" indent="0">
              <a:buNone/>
              <a:defRPr sz="1800"/>
            </a:lvl8pPr>
            <a:lvl9pPr marL="7315059" indent="0">
              <a:buNone/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21A4E1-0A22-46F9-BC28-9ADD71A606A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18001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37461" y="25958800"/>
            <a:ext cx="15726728" cy="3063877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37461" y="3314699"/>
            <a:ext cx="15726728" cy="22250400"/>
          </a:xfrm>
        </p:spPr>
        <p:txBody>
          <a:bodyPr/>
          <a:lstStyle>
            <a:lvl1pPr marL="0" indent="0">
              <a:buNone/>
              <a:defRPr sz="6400"/>
            </a:lvl1pPr>
            <a:lvl2pPr marL="914383" indent="0">
              <a:buNone/>
              <a:defRPr sz="5700"/>
            </a:lvl2pPr>
            <a:lvl3pPr marL="1828765" indent="0">
              <a:buNone/>
              <a:defRPr sz="4800"/>
            </a:lvl3pPr>
            <a:lvl4pPr marL="2743148" indent="0">
              <a:buNone/>
              <a:defRPr sz="4000"/>
            </a:lvl4pPr>
            <a:lvl5pPr marL="3657530" indent="0">
              <a:buNone/>
              <a:defRPr sz="4000"/>
            </a:lvl5pPr>
            <a:lvl6pPr marL="4571913" indent="0">
              <a:buNone/>
              <a:defRPr sz="4000"/>
            </a:lvl6pPr>
            <a:lvl7pPr marL="5486295" indent="0">
              <a:buNone/>
              <a:defRPr sz="4000"/>
            </a:lvl7pPr>
            <a:lvl8pPr marL="6400678" indent="0">
              <a:buNone/>
              <a:defRPr sz="4000"/>
            </a:lvl8pPr>
            <a:lvl9pPr marL="7315059" indent="0">
              <a:buNone/>
              <a:defRPr sz="4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137461" y="29022679"/>
            <a:ext cx="15726728" cy="4352924"/>
          </a:xfrm>
        </p:spPr>
        <p:txBody>
          <a:bodyPr/>
          <a:lstStyle>
            <a:lvl1pPr marL="0" indent="0">
              <a:buNone/>
              <a:defRPr sz="2800"/>
            </a:lvl1pPr>
            <a:lvl2pPr marL="914383" indent="0">
              <a:buNone/>
              <a:defRPr sz="2400"/>
            </a:lvl2pPr>
            <a:lvl3pPr marL="1828765" indent="0">
              <a:buNone/>
              <a:defRPr sz="2000"/>
            </a:lvl3pPr>
            <a:lvl4pPr marL="2743148" indent="0">
              <a:buNone/>
              <a:defRPr sz="1800"/>
            </a:lvl4pPr>
            <a:lvl5pPr marL="3657530" indent="0">
              <a:buNone/>
              <a:defRPr sz="1800"/>
            </a:lvl5pPr>
            <a:lvl6pPr marL="4571913" indent="0">
              <a:buNone/>
              <a:defRPr sz="1800"/>
            </a:lvl6pPr>
            <a:lvl7pPr marL="5486295" indent="0">
              <a:buNone/>
              <a:defRPr sz="1800"/>
            </a:lvl7pPr>
            <a:lvl8pPr marL="6400678" indent="0">
              <a:buNone/>
              <a:defRPr sz="1800"/>
            </a:lvl8pPr>
            <a:lvl9pPr marL="7315059" indent="0">
              <a:buNone/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953ED-98AA-44A9-A111-00B6188ADA5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72992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1495425"/>
            <a:ext cx="23620413" cy="618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61455" tIns="180722" rIns="361455" bIns="18072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8658225"/>
            <a:ext cx="23620413" cy="2446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61455" tIns="180722" rIns="361455" bIns="1807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95400" y="33782000"/>
            <a:ext cx="6124575" cy="255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61455" tIns="180722" rIns="361455" bIns="180722" numCol="1" anchor="t" anchorCtr="0" compatLnSpc="1">
            <a:prstTxWarp prst="textNoShape">
              <a:avLst/>
            </a:prstTxWarp>
          </a:bodyPr>
          <a:lstStyle>
            <a:lvl1pPr defTabSz="3603557">
              <a:defRPr sz="58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966200" y="33782000"/>
            <a:ext cx="8278813" cy="255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61455" tIns="180722" rIns="361455" bIns="180722" numCol="1" anchor="t" anchorCtr="0" compatLnSpc="1">
            <a:prstTxWarp prst="textNoShape">
              <a:avLst/>
            </a:prstTxWarp>
          </a:bodyPr>
          <a:lstStyle>
            <a:lvl1pPr algn="ctr" defTabSz="3603557">
              <a:defRPr sz="58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8791238" y="33782000"/>
            <a:ext cx="6124575" cy="255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61455" tIns="180722" rIns="361455" bIns="180722" numCol="1" anchor="t" anchorCtr="0" compatLnSpc="1">
            <a:prstTxWarp prst="textNoShape">
              <a:avLst/>
            </a:prstTxWarp>
          </a:bodyPr>
          <a:lstStyle>
            <a:lvl1pPr algn="r" defTabSz="3603557">
              <a:defRPr sz="5800"/>
            </a:lvl1pPr>
          </a:lstStyle>
          <a:p>
            <a:pPr>
              <a:defRPr/>
            </a:pPr>
            <a:fld id="{93ACDA33-AB69-47D6-AB18-7E14A4C62D4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602038" rtl="0" eaLnBrk="0" fontAlgn="base" hangingPunct="0">
        <a:spcBef>
          <a:spcPct val="0"/>
        </a:spcBef>
        <a:spcAft>
          <a:spcPct val="0"/>
        </a:spcAft>
        <a:defRPr kumimoji="1" sz="17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602038" rtl="0" eaLnBrk="0" fontAlgn="base" hangingPunct="0">
        <a:spcBef>
          <a:spcPct val="0"/>
        </a:spcBef>
        <a:spcAft>
          <a:spcPct val="0"/>
        </a:spcAft>
        <a:defRPr kumimoji="1" sz="175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3602038" rtl="0" eaLnBrk="0" fontAlgn="base" hangingPunct="0">
        <a:spcBef>
          <a:spcPct val="0"/>
        </a:spcBef>
        <a:spcAft>
          <a:spcPct val="0"/>
        </a:spcAft>
        <a:defRPr kumimoji="1" sz="175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3602038" rtl="0" eaLnBrk="0" fontAlgn="base" hangingPunct="0">
        <a:spcBef>
          <a:spcPct val="0"/>
        </a:spcBef>
        <a:spcAft>
          <a:spcPct val="0"/>
        </a:spcAft>
        <a:defRPr kumimoji="1" sz="175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3602038" rtl="0" eaLnBrk="0" fontAlgn="base" hangingPunct="0">
        <a:spcBef>
          <a:spcPct val="0"/>
        </a:spcBef>
        <a:spcAft>
          <a:spcPct val="0"/>
        </a:spcAft>
        <a:defRPr kumimoji="1" sz="17500">
          <a:solidFill>
            <a:schemeClr val="tx2"/>
          </a:solidFill>
          <a:latin typeface="Arial" charset="0"/>
          <a:ea typeface="ＭＳ Ｐゴシック" charset="-128"/>
        </a:defRPr>
      </a:lvl5pPr>
      <a:lvl6pPr marL="914383" algn="ctr" defTabSz="3603557" rtl="0" fontAlgn="base">
        <a:spcBef>
          <a:spcPct val="0"/>
        </a:spcBef>
        <a:spcAft>
          <a:spcPct val="0"/>
        </a:spcAft>
        <a:defRPr kumimoji="1" sz="17500">
          <a:solidFill>
            <a:schemeClr val="tx2"/>
          </a:solidFill>
          <a:latin typeface="Arial" charset="0"/>
          <a:ea typeface="ＭＳ Ｐゴシック" charset="-128"/>
        </a:defRPr>
      </a:lvl6pPr>
      <a:lvl7pPr marL="1828765" algn="ctr" defTabSz="3603557" rtl="0" fontAlgn="base">
        <a:spcBef>
          <a:spcPct val="0"/>
        </a:spcBef>
        <a:spcAft>
          <a:spcPct val="0"/>
        </a:spcAft>
        <a:defRPr kumimoji="1" sz="17500">
          <a:solidFill>
            <a:schemeClr val="tx2"/>
          </a:solidFill>
          <a:latin typeface="Arial" charset="0"/>
          <a:ea typeface="ＭＳ Ｐゴシック" charset="-128"/>
        </a:defRPr>
      </a:lvl7pPr>
      <a:lvl8pPr marL="2743148" algn="ctr" defTabSz="3603557" rtl="0" fontAlgn="base">
        <a:spcBef>
          <a:spcPct val="0"/>
        </a:spcBef>
        <a:spcAft>
          <a:spcPct val="0"/>
        </a:spcAft>
        <a:defRPr kumimoji="1" sz="17500">
          <a:solidFill>
            <a:schemeClr val="tx2"/>
          </a:solidFill>
          <a:latin typeface="Arial" charset="0"/>
          <a:ea typeface="ＭＳ Ｐゴシック" charset="-128"/>
        </a:defRPr>
      </a:lvl8pPr>
      <a:lvl9pPr marL="3657530" algn="ctr" defTabSz="3603557" rtl="0" fontAlgn="base">
        <a:spcBef>
          <a:spcPct val="0"/>
        </a:spcBef>
        <a:spcAft>
          <a:spcPct val="0"/>
        </a:spcAft>
        <a:defRPr kumimoji="1" sz="175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354138" indent="-1354138" algn="l" defTabSz="3602038" rtl="0" eaLnBrk="0" fontAlgn="base" hangingPunct="0">
        <a:spcBef>
          <a:spcPct val="20000"/>
        </a:spcBef>
        <a:spcAft>
          <a:spcPct val="0"/>
        </a:spcAft>
        <a:buChar char="•"/>
        <a:defRPr kumimoji="1" sz="12900">
          <a:solidFill>
            <a:schemeClr val="tx1"/>
          </a:solidFill>
          <a:latin typeface="+mn-lt"/>
          <a:ea typeface="+mn-ea"/>
          <a:cs typeface="+mn-cs"/>
        </a:defRPr>
      </a:lvl1pPr>
      <a:lvl2pPr marL="2944813" indent="-1119188" algn="l" defTabSz="3602038" rtl="0" eaLnBrk="0" fontAlgn="base" hangingPunct="0">
        <a:spcBef>
          <a:spcPct val="20000"/>
        </a:spcBef>
        <a:spcAft>
          <a:spcPct val="0"/>
        </a:spcAft>
        <a:buChar char="–"/>
        <a:defRPr kumimoji="1" sz="10700">
          <a:solidFill>
            <a:schemeClr val="tx1"/>
          </a:solidFill>
          <a:latin typeface="+mn-lt"/>
          <a:ea typeface="+mn-ea"/>
        </a:defRPr>
      </a:lvl2pPr>
      <a:lvl3pPr marL="4503738" indent="-900113" algn="l" defTabSz="3602038" rtl="0" eaLnBrk="0" fontAlgn="base" hangingPunct="0">
        <a:spcBef>
          <a:spcPct val="20000"/>
        </a:spcBef>
        <a:spcAft>
          <a:spcPct val="0"/>
        </a:spcAft>
        <a:buChar char="•"/>
        <a:defRPr kumimoji="1" sz="9800">
          <a:solidFill>
            <a:schemeClr val="tx1"/>
          </a:solidFill>
          <a:latin typeface="+mn-lt"/>
          <a:ea typeface="+mn-ea"/>
        </a:defRPr>
      </a:lvl3pPr>
      <a:lvl4pPr marL="6329363" indent="-903288" algn="l" defTabSz="3602038" rtl="0" eaLnBrk="0" fontAlgn="base" hangingPunct="0">
        <a:spcBef>
          <a:spcPct val="20000"/>
        </a:spcBef>
        <a:spcAft>
          <a:spcPct val="0"/>
        </a:spcAft>
        <a:buChar char="–"/>
        <a:defRPr kumimoji="1" sz="8800">
          <a:solidFill>
            <a:schemeClr val="tx1"/>
          </a:solidFill>
          <a:latin typeface="+mn-lt"/>
          <a:ea typeface="+mn-ea"/>
        </a:defRPr>
      </a:lvl4pPr>
      <a:lvl5pPr marL="8139113" indent="-919163" algn="l" defTabSz="3602038" rtl="0" eaLnBrk="0" fontAlgn="base" hangingPunct="0">
        <a:spcBef>
          <a:spcPct val="20000"/>
        </a:spcBef>
        <a:spcAft>
          <a:spcPct val="0"/>
        </a:spcAft>
        <a:buChar char="»"/>
        <a:defRPr kumimoji="1" sz="8800">
          <a:solidFill>
            <a:schemeClr val="tx1"/>
          </a:solidFill>
          <a:latin typeface="+mn-lt"/>
          <a:ea typeface="+mn-ea"/>
        </a:defRPr>
      </a:lvl5pPr>
      <a:lvl6pPr marL="9054926" indent="-920732" algn="l" defTabSz="3603557" rtl="0" fontAlgn="base">
        <a:spcBef>
          <a:spcPct val="20000"/>
        </a:spcBef>
        <a:spcAft>
          <a:spcPct val="0"/>
        </a:spcAft>
        <a:buChar char="»"/>
        <a:defRPr kumimoji="1" sz="8800">
          <a:solidFill>
            <a:schemeClr val="tx1"/>
          </a:solidFill>
          <a:latin typeface="+mn-lt"/>
          <a:ea typeface="+mn-ea"/>
        </a:defRPr>
      </a:lvl6pPr>
      <a:lvl7pPr marL="9969309" indent="-920732" algn="l" defTabSz="3603557" rtl="0" fontAlgn="base">
        <a:spcBef>
          <a:spcPct val="20000"/>
        </a:spcBef>
        <a:spcAft>
          <a:spcPct val="0"/>
        </a:spcAft>
        <a:buChar char="»"/>
        <a:defRPr kumimoji="1" sz="8800">
          <a:solidFill>
            <a:schemeClr val="tx1"/>
          </a:solidFill>
          <a:latin typeface="+mn-lt"/>
          <a:ea typeface="+mn-ea"/>
        </a:defRPr>
      </a:lvl7pPr>
      <a:lvl8pPr marL="10883690" indent="-920732" algn="l" defTabSz="3603557" rtl="0" fontAlgn="base">
        <a:spcBef>
          <a:spcPct val="20000"/>
        </a:spcBef>
        <a:spcAft>
          <a:spcPct val="0"/>
        </a:spcAft>
        <a:buChar char="»"/>
        <a:defRPr kumimoji="1" sz="8800">
          <a:solidFill>
            <a:schemeClr val="tx1"/>
          </a:solidFill>
          <a:latin typeface="+mn-lt"/>
          <a:ea typeface="+mn-ea"/>
        </a:defRPr>
      </a:lvl8pPr>
      <a:lvl9pPr marL="11798074" indent="-920732" algn="l" defTabSz="3603557" rtl="0" fontAlgn="base">
        <a:spcBef>
          <a:spcPct val="20000"/>
        </a:spcBef>
        <a:spcAft>
          <a:spcPct val="0"/>
        </a:spcAft>
        <a:buChar char="»"/>
        <a:defRPr kumimoji="1" sz="8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828765" rtl="0" eaLnBrk="1" latinLnBrk="0" hangingPunct="1"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914383" algn="l" defTabSz="1828765" rtl="0" eaLnBrk="1" latinLnBrk="0" hangingPunct="1"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765" algn="l" defTabSz="1828765" rtl="0" eaLnBrk="1" latinLnBrk="0" hangingPunct="1"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148" algn="l" defTabSz="1828765" rtl="0" eaLnBrk="1" latinLnBrk="0" hangingPunct="1"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530" algn="l" defTabSz="1828765" rtl="0" eaLnBrk="1" latinLnBrk="0" hangingPunct="1"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913" algn="l" defTabSz="1828765" rtl="0" eaLnBrk="1" latinLnBrk="0" hangingPunct="1"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295" algn="l" defTabSz="1828765" rtl="0" eaLnBrk="1" latinLnBrk="0" hangingPunct="1"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678" algn="l" defTabSz="1828765" rtl="0" eaLnBrk="1" latinLnBrk="0" hangingPunct="1"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059" algn="l" defTabSz="1828765" rtl="0" eaLnBrk="1" latinLnBrk="0" hangingPunct="1"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グループ化 6"/>
          <p:cNvGrpSpPr>
            <a:grpSpLocks/>
          </p:cNvGrpSpPr>
          <p:nvPr/>
        </p:nvGrpSpPr>
        <p:grpSpPr bwMode="auto">
          <a:xfrm>
            <a:off x="27038300" y="682625"/>
            <a:ext cx="12082463" cy="14100175"/>
            <a:chOff x="5612525" y="965958"/>
            <a:chExt cx="3897236" cy="3231912"/>
          </a:xfrm>
        </p:grpSpPr>
        <p:sp>
          <p:nvSpPr>
            <p:cNvPr id="2051" name="テキスト ボックス 7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2128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12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457200" indent="-1119188" eaLnBrk="0" hangingPunct="0">
                <a:spcBef>
                  <a:spcPct val="20000"/>
                </a:spcBef>
                <a:buChar char="–"/>
                <a:defRPr kumimoji="1" sz="10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914400" indent="-900113" eaLnBrk="0" hangingPunct="0">
                <a:spcBef>
                  <a:spcPct val="20000"/>
                </a:spcBef>
                <a:buChar char="•"/>
                <a:defRPr kumimoji="1" sz="9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371600" indent="-903288" eaLnBrk="0" hangingPunct="0">
                <a:spcBef>
                  <a:spcPct val="20000"/>
                </a:spcBef>
                <a:buChar char="–"/>
                <a:defRPr kumimoji="1" sz="8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1828800" indent="-919163" eaLnBrk="0" hangingPunct="0">
                <a:spcBef>
                  <a:spcPct val="20000"/>
                </a:spcBef>
                <a:buChar char="»"/>
                <a:defRPr kumimoji="1" sz="8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indent="-9191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8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indent="-9191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8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indent="-9191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8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indent="-9191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8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6000" b="1">
                  <a:latin typeface="ＭＳ Ｐゴシック" charset="-128"/>
                </a:rPr>
                <a:t>テンプレート：</a:t>
              </a:r>
              <a:r>
                <a:rPr lang="en-US" altLang="ja-JP" sz="6000" b="1">
                  <a:latin typeface="ＭＳ Ｐゴシック" charset="-128"/>
                </a:rPr>
                <a:t>B1</a:t>
              </a:r>
              <a:r>
                <a:rPr lang="ja-JP" altLang="en-US" sz="6000" b="1">
                  <a:latin typeface="ＭＳ Ｐゴシック" charset="-128"/>
                </a:rPr>
                <a:t>（縦向き）</a:t>
              </a:r>
              <a:endParaRPr lang="en-US" altLang="ja-JP" sz="6000" b="1">
                <a:latin typeface="ＭＳ Ｐゴシック" charset="-128"/>
              </a:endParaRPr>
            </a:p>
          </p:txBody>
        </p:sp>
        <p:sp>
          <p:nvSpPr>
            <p:cNvPr id="2052" name="テキスト ボックス 8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547558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360000" tIns="360000" rIns="360000" bIns="36000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12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457200" indent="-1119188" eaLnBrk="0" hangingPunct="0">
                <a:spcBef>
                  <a:spcPct val="20000"/>
                </a:spcBef>
                <a:buChar char="–"/>
                <a:defRPr kumimoji="1" sz="10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914400" indent="-900113" eaLnBrk="0" hangingPunct="0">
                <a:spcBef>
                  <a:spcPct val="20000"/>
                </a:spcBef>
                <a:buChar char="•"/>
                <a:defRPr kumimoji="1" sz="9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371600" indent="-903288" eaLnBrk="0" hangingPunct="0">
                <a:spcBef>
                  <a:spcPct val="20000"/>
                </a:spcBef>
                <a:buChar char="–"/>
                <a:defRPr kumimoji="1" sz="8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1828800" indent="-919163" eaLnBrk="0" hangingPunct="0">
                <a:spcBef>
                  <a:spcPct val="20000"/>
                </a:spcBef>
                <a:buChar char="»"/>
                <a:defRPr kumimoji="1" sz="8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indent="-9191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8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indent="-9191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8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indent="-9191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8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indent="-9191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8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>
                  <a:latin typeface="ＭＳ Ｐゴシック" charset="-128"/>
                </a:rPr>
                <a:t>ページ設定</a:t>
              </a:r>
              <a:r>
                <a:rPr lang="en-US" altLang="ja-JP" sz="5400" b="1" baseline="40000">
                  <a:latin typeface="ＭＳ Ｐゴシック" charset="-128"/>
                </a:rPr>
                <a:t>※1</a:t>
              </a:r>
              <a:endParaRPr lang="en-US" altLang="ja-JP" sz="540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>
                  <a:latin typeface="ＭＳ Ｐゴシック" charset="-128"/>
                </a:rPr>
                <a:t>幅 </a:t>
              </a:r>
              <a:r>
                <a:rPr lang="en-US" altLang="ja-JP" sz="5400">
                  <a:latin typeface="ＭＳ Ｐゴシック" charset="-128"/>
                </a:rPr>
                <a:t>728mm</a:t>
              </a:r>
              <a:r>
                <a:rPr lang="ja-JP" altLang="en-US" sz="5400">
                  <a:latin typeface="ＭＳ Ｐゴシック" charset="-128"/>
                </a:rPr>
                <a:t> </a:t>
              </a:r>
              <a:r>
                <a:rPr lang="en-US" altLang="ja-JP" sz="5400">
                  <a:latin typeface="ＭＳ Ｐゴシック" charset="-128"/>
                </a:rPr>
                <a:t>×</a:t>
              </a:r>
              <a:r>
                <a:rPr lang="ja-JP" altLang="en-US" sz="5400">
                  <a:latin typeface="ＭＳ Ｐゴシック" charset="-128"/>
                </a:rPr>
                <a:t> 高さ </a:t>
              </a:r>
              <a:r>
                <a:rPr lang="en-US" altLang="ja-JP" sz="5400">
                  <a:latin typeface="ＭＳ Ｐゴシック" charset="-128"/>
                </a:rPr>
                <a:t>1030mm</a:t>
              </a:r>
            </a:p>
          </p:txBody>
        </p:sp>
        <p:sp>
          <p:nvSpPr>
            <p:cNvPr id="2053" name="テキスト ボックス 9"/>
            <p:cNvSpPr txBox="1">
              <a:spLocks noChangeArrowheads="1"/>
            </p:cNvSpPr>
            <p:nvPr/>
          </p:nvSpPr>
          <p:spPr bwMode="auto">
            <a:xfrm>
              <a:off x="5853820" y="1999922"/>
              <a:ext cx="3414645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12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457200" indent="-1119188" eaLnBrk="0" hangingPunct="0">
                <a:spcBef>
                  <a:spcPct val="20000"/>
                </a:spcBef>
                <a:buChar char="–"/>
                <a:defRPr kumimoji="1" sz="10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914400" indent="-900113" eaLnBrk="0" hangingPunct="0">
                <a:spcBef>
                  <a:spcPct val="20000"/>
                </a:spcBef>
                <a:buChar char="•"/>
                <a:defRPr kumimoji="1" sz="9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371600" indent="-903288" eaLnBrk="0" hangingPunct="0">
                <a:spcBef>
                  <a:spcPct val="20000"/>
                </a:spcBef>
                <a:buChar char="–"/>
                <a:defRPr kumimoji="1" sz="8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1828800" indent="-919163" eaLnBrk="0" hangingPunct="0">
                <a:spcBef>
                  <a:spcPct val="20000"/>
                </a:spcBef>
                <a:buChar char="»"/>
                <a:defRPr kumimoji="1" sz="8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indent="-9191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8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indent="-9191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8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indent="-9191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8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indent="-9191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8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b="1">
                  <a:latin typeface="ＭＳ Ｐゴシック" charset="-128"/>
                </a:rPr>
                <a:t>※1</a:t>
              </a:r>
              <a:r>
                <a:rPr lang="ja-JP" altLang="en-US" sz="4800">
                  <a:latin typeface="ＭＳ Ｐゴシック" charset="-128"/>
                </a:rPr>
                <a:t>　</a:t>
              </a:r>
              <a:endParaRPr lang="en-US" altLang="ja-JP" sz="480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>
                  <a:latin typeface="ＭＳ Ｐゴシック" charset="-128"/>
                </a:rPr>
                <a:t>PowerPoint</a:t>
              </a:r>
              <a:r>
                <a:rPr lang="ja-JP" altLang="en-US" sz="4800">
                  <a:latin typeface="ＭＳ Ｐゴシック" charset="-128"/>
                </a:rPr>
                <a:t>のバージョンによっては数値に若干誤差が生じている場合がありますが、そのまま作成いただいて問題ございません。</a:t>
              </a:r>
              <a:endParaRPr lang="en-US" altLang="ja-JP" sz="4800">
                <a:latin typeface="ＭＳ Ｐゴシック" charset="-128"/>
              </a:endParaRPr>
            </a:p>
          </p:txBody>
        </p:sp>
        <p:sp>
          <p:nvSpPr>
            <p:cNvPr id="2054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3033453"/>
              <a:ext cx="3416181" cy="1164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12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457200" indent="-1119188" eaLnBrk="0" hangingPunct="0">
                <a:spcBef>
                  <a:spcPct val="20000"/>
                </a:spcBef>
                <a:buChar char="–"/>
                <a:defRPr kumimoji="1" sz="10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914400" indent="-900113" eaLnBrk="0" hangingPunct="0">
                <a:spcBef>
                  <a:spcPct val="20000"/>
                </a:spcBef>
                <a:buChar char="•"/>
                <a:defRPr kumimoji="1" sz="9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371600" indent="-903288" eaLnBrk="0" hangingPunct="0">
                <a:spcBef>
                  <a:spcPct val="20000"/>
                </a:spcBef>
                <a:buChar char="–"/>
                <a:defRPr kumimoji="1" sz="8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1828800" indent="-919163" eaLnBrk="0" hangingPunct="0">
                <a:spcBef>
                  <a:spcPct val="20000"/>
                </a:spcBef>
                <a:buChar char="»"/>
                <a:defRPr kumimoji="1" sz="8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indent="-9191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8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indent="-9191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8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indent="-9191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8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indent="-9191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8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b="1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4800">
                  <a:latin typeface="ＭＳ Ｐゴシック" charset="-128"/>
                </a:rPr>
                <a:t>　</a:t>
              </a:r>
              <a:endParaRPr lang="en-US" altLang="ja-JP" sz="480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4800">
                  <a:latin typeface="ＭＳ Ｐゴシック" charset="-128"/>
                </a:rPr>
                <a:t>3mm</a:t>
              </a:r>
              <a:r>
                <a:rPr lang="ja-JP" altLang="en-US" sz="4800">
                  <a:latin typeface="ＭＳ Ｐゴシック" charset="-128"/>
                </a:rPr>
                <a:t>内側に配置してください。</a:t>
              </a:r>
              <a:endParaRPr lang="en-US" altLang="ja-JP" sz="480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24</Words>
  <Application>Microsoft Office PowerPoint</Application>
  <PresentationFormat>ユーザー設定</PresentationFormat>
  <Paragraphs>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17</cp:revision>
  <dcterms:created xsi:type="dcterms:W3CDTF">2011-04-13T05:25:09Z</dcterms:created>
  <dcterms:modified xsi:type="dcterms:W3CDTF">2015-09-25T03:35:44Z</dcterms:modified>
</cp:coreProperties>
</file>