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6202025" cy="1620202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3162" y="-912"/>
      </p:cViewPr>
      <p:guideLst>
        <p:guide orient="horz" pos="5105"/>
        <p:guide pos="510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657225" y="365125"/>
            <a:ext cx="18288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3F259E8-F4D9-43C2-901C-5034856533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435772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D66E4AC-1BF1-4716-8ECF-CEC89E34822D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657225" y="365125"/>
            <a:ext cx="1828800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214907" y="5032616"/>
            <a:ext cx="13772211" cy="347344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2429815" y="9181611"/>
            <a:ext cx="11342399" cy="414067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ACBB5F-F8DE-4A80-AD7D-9D016072BD6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327830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D818A3-738A-4958-A1CA-F73EA193436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465315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1752602" y="653354"/>
            <a:ext cx="3648645" cy="1382027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800779" y="653354"/>
            <a:ext cx="10763405" cy="1382027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3C1815-6575-48AE-993C-430EC17D98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9889927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E0D736-D368-4C3C-916E-4260CAA951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897187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79676" y="10410635"/>
            <a:ext cx="13772213" cy="321821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79676" y="6866442"/>
            <a:ext cx="13772213" cy="3544194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246D3FF-1A08-4AEF-B7CB-01D1EA96B63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813495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800779" y="3782786"/>
            <a:ext cx="7205045" cy="106908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194241" y="3782786"/>
            <a:ext cx="7207007" cy="10690839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C30F89-7B2A-49A2-B57A-E4092E50F53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87910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0593" y="649192"/>
            <a:ext cx="14580840" cy="2699414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10593" y="3626038"/>
            <a:ext cx="7157939" cy="151200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810593" y="5138041"/>
            <a:ext cx="7157939" cy="93355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229570" y="3626038"/>
            <a:ext cx="7161864" cy="151200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8229570" y="5138041"/>
            <a:ext cx="7161864" cy="933558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6F31A0-676B-4989-9899-1AACAA22D61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119996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FCDDAA-6674-4948-8FF0-DE28EC6B44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042805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759D2C-65D7-4FA1-AC4E-55F1AFE1094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79648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10593" y="645030"/>
            <a:ext cx="5330672" cy="274518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333610" y="645031"/>
            <a:ext cx="9057824" cy="1382859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10593" y="3390220"/>
            <a:ext cx="5330672" cy="1108340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BE562D-A223-4D15-935A-79C682B88B3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511116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175637" y="11341418"/>
            <a:ext cx="9721215" cy="133861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175637" y="1448195"/>
            <a:ext cx="9721215" cy="972121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175637" y="12680028"/>
            <a:ext cx="9721215" cy="190179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1F5AA8-83F0-4E1A-AA62-7641A3FCAB2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8569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801291" y="652463"/>
            <a:ext cx="14599444" cy="2702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01291" y="3783808"/>
            <a:ext cx="14599444" cy="106894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01291" y="14758988"/>
            <a:ext cx="3784997" cy="111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5542360" y="14758988"/>
            <a:ext cx="5117306" cy="111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1615738" y="14758988"/>
            <a:ext cx="3784997" cy="11168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78DC7859-1140-4D98-9EBF-B030FE8D0E8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18053889" y="890588"/>
            <a:ext cx="11206912" cy="13980320"/>
            <a:chOff x="5853053" y="965958"/>
            <a:chExt cx="3416181" cy="3667448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917411" y="965958"/>
              <a:ext cx="3287464" cy="2422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</a:t>
              </a:r>
              <a:r>
                <a:rPr lang="ja-JP" altLang="en-US" sz="6000" b="1" dirty="0" smtClean="0">
                  <a:latin typeface="ＭＳ Ｐゴシック" charset="-128"/>
                </a:rPr>
                <a:t>：</a:t>
              </a:r>
              <a:r>
                <a:rPr lang="en-US" altLang="ja-JP" sz="6000" b="1" dirty="0" smtClean="0">
                  <a:latin typeface="ＭＳ Ｐゴシック" charset="-128"/>
                </a:rPr>
                <a:t>450x450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626711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450mm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450mm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411401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>
                  <a:latin typeface="ＭＳ Ｐゴシック" charset="-128"/>
                </a:rPr>
                <a:t>※1</a:t>
              </a:r>
              <a:r>
                <a:rPr lang="ja-JP" altLang="en-US" sz="4800">
                  <a:latin typeface="ＭＳ Ｐゴシック" charset="-128"/>
                </a:rPr>
                <a:t>　</a:t>
              </a:r>
              <a:endParaRPr lang="en-US" altLang="ja-JP" sz="48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>
                  <a:latin typeface="ＭＳ Ｐゴシック" charset="-128"/>
                </a:rPr>
                <a:t>PowerPoint</a:t>
              </a:r>
              <a:r>
                <a:rPr lang="ja-JP" altLang="en-US" sz="480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468989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>
                  <a:latin typeface="ＭＳ Ｐゴシック" charset="-128"/>
                </a:rPr>
                <a:t>　</a:t>
              </a:r>
              <a:endParaRPr lang="en-US" altLang="ja-JP" sz="48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>
                  <a:latin typeface="ＭＳ Ｐゴシック" charset="-128"/>
                </a:rPr>
                <a:t>3mm</a:t>
              </a:r>
              <a:r>
                <a:rPr lang="ja-JP" altLang="en-US" sz="4800">
                  <a:latin typeface="ＭＳ Ｐゴシック" charset="-128"/>
                </a:rPr>
                <a:t>内側に配置してください。</a:t>
              </a:r>
              <a:endParaRPr lang="en-US" altLang="ja-JP" sz="48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20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15</cp:revision>
  <dcterms:created xsi:type="dcterms:W3CDTF">2011-04-13T05:25:09Z</dcterms:created>
  <dcterms:modified xsi:type="dcterms:W3CDTF">2015-09-25T07:41:46Z</dcterms:modified>
</cp:coreProperties>
</file>