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404050" cy="216027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2106" y="558"/>
      </p:cViewPr>
      <p:guideLst>
        <p:guide orient="horz" pos="6807"/>
        <p:guide pos="102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01613" y="365125"/>
            <a:ext cx="27400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7FCBBB0-3434-4849-8608-2827CE7646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999870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EB7E193-0BE5-4962-BBB9-1B2A7796F166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29815" y="6710155"/>
            <a:ext cx="27544422" cy="46312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859633" y="12242148"/>
            <a:ext cx="22684798" cy="552089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F8AA7-25BF-40A5-9ADD-D97308E74D4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25009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635DC-180A-44A3-8B54-1BBE84DD17F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7451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505207" y="871141"/>
            <a:ext cx="7297290" cy="1842703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01561" y="871141"/>
            <a:ext cx="21526810" cy="1842703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24209-EF62-4CFA-A243-4F945AF120C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39660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CF3C7-F846-43DB-8FC6-6ED7990AC7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96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59355" y="13880849"/>
            <a:ext cx="27544426" cy="429094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59355" y="9155256"/>
            <a:ext cx="27544426" cy="472559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96587-7209-44C2-A25A-124E74550D5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50780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01561" y="5043717"/>
            <a:ext cx="14410090" cy="142544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8485" y="5043717"/>
            <a:ext cx="14414014" cy="142544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DB88B-F2A6-45B7-B911-39455E61B4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3140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21186" y="865589"/>
            <a:ext cx="29161680" cy="3599219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21189" y="4834719"/>
            <a:ext cx="14315878" cy="20160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21189" y="6850723"/>
            <a:ext cx="14315878" cy="124474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459140" y="4834719"/>
            <a:ext cx="14323728" cy="20160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459140" y="6850723"/>
            <a:ext cx="14323728" cy="124474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75E18-2D80-4B68-8837-861F048E2E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3061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91D51-2D60-442B-9B71-42FC2DA971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3036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2B867-6B1A-42F6-84B4-9D5A27EEF3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52015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21186" y="860042"/>
            <a:ext cx="10661344" cy="36602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667220" y="860043"/>
            <a:ext cx="18115648" cy="184381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21186" y="4520293"/>
            <a:ext cx="10661344" cy="147778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CD605-94AA-4738-9C89-F9E34E359A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6579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51277" y="15121893"/>
            <a:ext cx="19442430" cy="17848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351277" y="1930929"/>
            <a:ext cx="19442430" cy="129616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51277" y="16906704"/>
            <a:ext cx="19442430" cy="25357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72725-DAD1-49E1-A2CB-70B97E07926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5873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3375" y="869950"/>
            <a:ext cx="29198888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75" y="5045075"/>
            <a:ext cx="29198888" cy="142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03375" y="19678650"/>
            <a:ext cx="7569200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085513" y="19678650"/>
            <a:ext cx="10234612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231475" y="19678650"/>
            <a:ext cx="7570788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C62B2D49-A6EA-48E8-9794-BFE8FB17558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1"/>
          <p:cNvGrpSpPr>
            <a:grpSpLocks/>
          </p:cNvGrpSpPr>
          <p:nvPr/>
        </p:nvGrpSpPr>
        <p:grpSpPr bwMode="auto">
          <a:xfrm>
            <a:off x="1539875" y="22559879"/>
            <a:ext cx="29613225" cy="11311222"/>
            <a:chOff x="5853053" y="1030989"/>
            <a:chExt cx="3416181" cy="2966957"/>
          </a:xfrm>
        </p:grpSpPr>
        <p:sp>
          <p:nvSpPr>
            <p:cNvPr id="8" name="テキスト ボックス 2"/>
            <p:cNvSpPr txBox="1">
              <a:spLocks noChangeArrowheads="1"/>
            </p:cNvSpPr>
            <p:nvPr/>
          </p:nvSpPr>
          <p:spPr bwMode="auto">
            <a:xfrm>
              <a:off x="5917411" y="1030989"/>
              <a:ext cx="3287464" cy="242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テンプレート：</a:t>
              </a:r>
              <a:r>
                <a:rPr lang="en-US" altLang="ja-JP" sz="6000" b="1" dirty="0" smtClean="0">
                  <a:latin typeface="ＭＳ Ｐゴシック" charset="-128"/>
                </a:rPr>
                <a:t>900x600</a:t>
              </a:r>
              <a:r>
                <a:rPr lang="en-US" altLang="ja-JP" sz="6000" b="1" dirty="0" smtClean="0">
                  <a:latin typeface="ＭＳ Ｐゴシック" charset="-128"/>
                </a:rPr>
                <a:t>/1800x1200</a:t>
              </a:r>
              <a:r>
                <a:rPr lang="en-US" altLang="ja-JP" sz="6000" b="1" baseline="30000" dirty="0" smtClean="0">
                  <a:latin typeface="ＭＳ Ｐゴシック" charset="-128"/>
                </a:rPr>
                <a:t>※2</a:t>
              </a:r>
              <a:r>
                <a:rPr lang="ja-JP" altLang="en-US" sz="6000" b="1" dirty="0" smtClean="0">
                  <a:latin typeface="ＭＳ Ｐゴシック" charset="-128"/>
                </a:rPr>
                <a:t>（</a:t>
              </a:r>
              <a:r>
                <a:rPr lang="ja-JP" altLang="en-US" sz="6000" b="1" dirty="0">
                  <a:latin typeface="ＭＳ Ｐゴシック" charset="-128"/>
                </a:rPr>
                <a:t>横向き）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9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40871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 smtClean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 smtClean="0">
                  <a:latin typeface="ＭＳ Ｐゴシック" charset="-128"/>
                </a:rPr>
                <a:t>※1</a:t>
              </a:r>
              <a:r>
                <a:rPr lang="ja-JP" altLang="en-US" sz="5400" b="1" baseline="40000" dirty="0" smtClean="0">
                  <a:latin typeface="ＭＳ Ｐゴシック" charset="-128"/>
                </a:rPr>
                <a:t>　　</a:t>
              </a:r>
              <a:r>
                <a:rPr lang="ja-JP" altLang="en-US" sz="5400" dirty="0" smtClean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900mm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 smtClean="0">
                  <a:latin typeface="ＭＳ Ｐゴシック" charset="-128"/>
                </a:rPr>
                <a:t>×</a:t>
              </a:r>
              <a:r>
                <a:rPr lang="ja-JP" altLang="en-US" sz="5400" dirty="0" smtClean="0">
                  <a:latin typeface="ＭＳ Ｐゴシック" charset="-128"/>
                </a:rPr>
                <a:t> 高さ </a:t>
              </a:r>
              <a:r>
                <a:rPr lang="en-US" altLang="ja-JP" sz="5400" dirty="0" smtClean="0">
                  <a:latin typeface="ＭＳ Ｐゴシック" charset="-128"/>
                </a:rPr>
                <a:t>600mm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10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31921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 smtClean="0">
                  <a:latin typeface="ＭＳ Ｐゴシック" charset="-128"/>
                </a:rPr>
                <a:t>※1</a:t>
              </a:r>
              <a:r>
                <a:rPr lang="ja-JP" altLang="en-US" sz="4800" dirty="0" smtClean="0">
                  <a:latin typeface="ＭＳ Ｐゴシック" charset="-128"/>
                </a:rPr>
                <a:t>　</a:t>
              </a: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 smtClean="0">
                  <a:latin typeface="ＭＳ Ｐゴシック" charset="-128"/>
                </a:rPr>
                <a:t>PowerPoint</a:t>
              </a:r>
              <a:r>
                <a:rPr lang="ja-JP" altLang="en-US" sz="4800" dirty="0" smtClean="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 smtClean="0">
                  <a:latin typeface="ＭＳ Ｐゴシック" charset="-128"/>
                </a:rPr>
                <a:t>※2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 smtClean="0">
                  <a:latin typeface="ＭＳ Ｐゴシック" charset="-128"/>
                </a:rPr>
                <a:t>PowerPoint</a:t>
              </a:r>
              <a:r>
                <a:rPr lang="ja-JP" altLang="en-US" sz="4800" dirty="0" smtClean="0">
                  <a:latin typeface="ＭＳ Ｐゴシック" charset="-128"/>
                </a:rPr>
                <a:t>のサイズ制限上、</a:t>
              </a:r>
              <a:r>
                <a:rPr lang="en-US" altLang="ja-JP" sz="4800" dirty="0" smtClean="0">
                  <a:latin typeface="ＭＳ Ｐゴシック" charset="-128"/>
                </a:rPr>
                <a:t>1800x1200</a:t>
              </a:r>
              <a:r>
                <a:rPr lang="ja-JP" altLang="en-US" sz="4800" dirty="0" smtClean="0">
                  <a:latin typeface="ＭＳ Ｐゴシック" charset="-128"/>
                </a:rPr>
                <a:t>原寸は設定できないため</a:t>
              </a:r>
              <a:r>
                <a:rPr lang="en-US" altLang="ja-JP" sz="4800" dirty="0" smtClean="0">
                  <a:latin typeface="ＭＳ Ｐゴシック" charset="-128"/>
                </a:rPr>
                <a:t>50%</a:t>
              </a:r>
              <a:r>
                <a:rPr lang="ja-JP" altLang="en-US" sz="4800" dirty="0" smtClean="0">
                  <a:latin typeface="ＭＳ Ｐゴシック" charset="-128"/>
                </a:rPr>
                <a:t>縮小のサイズに設定しています。印刷時に拡大します。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11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521960"/>
              <a:ext cx="3416181" cy="475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19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19</cp:revision>
  <dcterms:created xsi:type="dcterms:W3CDTF">2011-04-13T05:25:09Z</dcterms:created>
  <dcterms:modified xsi:type="dcterms:W3CDTF">2015-09-25T07:57:09Z</dcterms:modified>
</cp:coreProperties>
</file>