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2700" cy="324040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778" y="36"/>
      </p:cViewPr>
      <p:guideLst>
        <p:guide orient="horz" pos="10210"/>
        <p:guide pos="6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365125"/>
            <a:ext cx="12160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901519-261F-4FB2-B2C3-C9018693F6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39636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CEABBEE4-A914-4219-93C5-37C96C023338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877" y="10065232"/>
            <a:ext cx="18362948" cy="694689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9755" y="18363222"/>
            <a:ext cx="15123199" cy="8281344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49C5-6E11-4681-9D92-33530BF367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374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A0094-3ECD-4423-9101-03A3D81565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7356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0138" y="1306709"/>
            <a:ext cx="4864860" cy="276405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7707" y="1306709"/>
            <a:ext cx="14351207" cy="276405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C7509-2EB4-48E6-BE04-B73E37E18A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896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BEEF0-CA97-4C07-96DA-422CB5653F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911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237" y="20821271"/>
            <a:ext cx="18362951" cy="643642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06237" y="13732884"/>
            <a:ext cx="18362951" cy="70883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9C07A-212A-4664-915D-8B85F111F2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5328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7707" y="7565573"/>
            <a:ext cx="9606727" cy="213816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25657" y="7565573"/>
            <a:ext cx="9609343" cy="213816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4515F-B0ED-4FBF-9861-3D495CA5C71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9479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1" y="1298384"/>
            <a:ext cx="19441120" cy="539882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793" y="7252077"/>
            <a:ext cx="9543919" cy="30240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793" y="10276083"/>
            <a:ext cx="9543919" cy="18671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760" y="7252077"/>
            <a:ext cx="9549152" cy="30240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760" y="10276083"/>
            <a:ext cx="9549152" cy="18671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891E-2A70-43A8-89A9-B1992B83D2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098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98B3C-4F37-44CD-A428-3455161E0E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119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4F9D-BDA0-47CC-8313-8AE1864097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0861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1" y="1290061"/>
            <a:ext cx="7107563" cy="54903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44813" y="1290063"/>
            <a:ext cx="12077099" cy="27657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80791" y="6780440"/>
            <a:ext cx="7107563" cy="221668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AD2D3-5E86-4B0A-A4BE-FAC8E9C745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4970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185" y="22682837"/>
            <a:ext cx="12961620" cy="26772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34185" y="2896391"/>
            <a:ext cx="12961620" cy="194424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4185" y="25360056"/>
            <a:ext cx="12961620" cy="3803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E131A-8F09-4E62-8DAD-31A980004B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4015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8388" y="1304925"/>
            <a:ext cx="19465925" cy="540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8388" y="7567613"/>
            <a:ext cx="19465925" cy="2137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8388" y="29517975"/>
            <a:ext cx="5046662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9813" y="29517975"/>
            <a:ext cx="6823075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7650" y="29517975"/>
            <a:ext cx="5046663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DA1F90F8-5874-4110-BBC7-8B37F16A36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1"/>
          <p:cNvGrpSpPr>
            <a:grpSpLocks/>
          </p:cNvGrpSpPr>
          <p:nvPr/>
        </p:nvGrpSpPr>
        <p:grpSpPr bwMode="auto">
          <a:xfrm>
            <a:off x="21952870" y="2050516"/>
            <a:ext cx="11206162" cy="18902839"/>
            <a:chOff x="5853053" y="1046849"/>
            <a:chExt cx="3416181" cy="2479370"/>
          </a:xfrm>
        </p:grpSpPr>
        <p:sp>
          <p:nvSpPr>
            <p:cNvPr id="8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1046849"/>
              <a:ext cx="3287464" cy="242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 smtClean="0">
                  <a:latin typeface="ＭＳ Ｐゴシック" charset="-128"/>
                </a:rPr>
                <a:t>テンプレート：</a:t>
              </a:r>
              <a:endParaRPr lang="en-US" altLang="ja-JP" sz="6000" b="1" dirty="0" smtClean="0">
                <a:latin typeface="ＭＳ Ｐゴシック" charset="-128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6000" b="1" dirty="0" smtClean="0">
                  <a:latin typeface="ＭＳ Ｐゴシック" charset="-128"/>
                </a:rPr>
                <a:t>600x900/1200x1800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 smtClean="0">
                  <a:latin typeface="ＭＳ Ｐゴシック" charset="-128"/>
                </a:rPr>
                <a:t>（縦向き）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3133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600mm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>
                  <a:latin typeface="ＭＳ Ｐゴシック" charset="-128"/>
                </a:rPr>
                <a:t>900mm</a:t>
              </a:r>
            </a:p>
          </p:txBody>
        </p:sp>
        <p:sp>
          <p:nvSpPr>
            <p:cNvPr id="10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761216"/>
              <a:ext cx="3414645" cy="959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※1</a:t>
              </a:r>
              <a:r>
                <a:rPr lang="ja-JP" altLang="en-US" sz="4800" dirty="0" smtClean="0">
                  <a:latin typeface="ＭＳ Ｐゴシック" charset="-128"/>
                </a:rPr>
                <a:t>　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1200x1800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11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29328"/>
              <a:ext cx="3416181" cy="696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ユーザー設定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18</cp:revision>
  <dcterms:created xsi:type="dcterms:W3CDTF">2011-04-13T05:25:09Z</dcterms:created>
  <dcterms:modified xsi:type="dcterms:W3CDTF">2015-09-25T07:56:04Z</dcterms:modified>
</cp:coreProperties>
</file>