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01350" cy="216027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498" y="-576"/>
      </p:cViewPr>
      <p:guideLst>
        <p:guide orient="horz" pos="6806"/>
        <p:guide pos="34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14425" y="365125"/>
            <a:ext cx="914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A794B8-B738-4D02-9564-3DB765DACE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7202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B64C91-D5DD-4C65-BEBE-A26F47D2457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114425" y="365125"/>
            <a:ext cx="91440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9938" y="6710154"/>
            <a:ext cx="9181474" cy="4631264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19876" y="12242148"/>
            <a:ext cx="7561599" cy="552089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45C2-AEAD-4A06-B980-4539388742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156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140D-BBF7-4AD2-A02E-532CDD3E9E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3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835068" y="871137"/>
            <a:ext cx="2432430" cy="1842702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852" y="871137"/>
            <a:ext cx="7175603" cy="1842702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16BD-4483-40A5-B244-24D9B57A2B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359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FE5C-CE32-4EE0-8DCC-EF78BA1EDB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9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117" y="13880845"/>
            <a:ext cx="9181475" cy="429094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53117" y="9155255"/>
            <a:ext cx="9181475" cy="4725591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25D5E-6779-42AB-A327-0A0460EC89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29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852" y="5043713"/>
            <a:ext cx="4803363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62827" y="5043713"/>
            <a:ext cx="4804671" cy="1425445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2D8CA-74F2-4F41-9D25-6D145DD1C0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06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5" y="865588"/>
            <a:ext cx="9720560" cy="3599217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0395" y="4834715"/>
            <a:ext cx="4771959" cy="2016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0395" y="6850720"/>
            <a:ext cx="4771959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380" y="4834715"/>
            <a:ext cx="4774576" cy="201600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86380" y="6850720"/>
            <a:ext cx="4774576" cy="1244744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208CC-F333-4DDD-B925-E2B6B0CCD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61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713F3-AE95-424D-9A28-0A7D80AC1E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634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31C55-26E1-4BC8-8C5F-73CB5F38E0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342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5" y="860040"/>
            <a:ext cx="3553781" cy="36602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406" y="860040"/>
            <a:ext cx="6038549" cy="18438126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40395" y="4520292"/>
            <a:ext cx="3553781" cy="1477787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AC03C-0323-427F-82F5-D9D8C447D2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47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7091" y="15121890"/>
            <a:ext cx="6480810" cy="178481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117091" y="1930926"/>
            <a:ext cx="6480810" cy="1296162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17091" y="16906703"/>
            <a:ext cx="6480810" cy="253572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2768-5748-42BF-A08F-443BA1B72A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913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853" y="871137"/>
            <a:ext cx="9733645" cy="3601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853" y="5043713"/>
            <a:ext cx="9733645" cy="142544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852" y="19679172"/>
            <a:ext cx="2524023" cy="148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095" y="19679172"/>
            <a:ext cx="3411160" cy="148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3475" y="19679172"/>
            <a:ext cx="2524023" cy="1488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B8690E6-192A-466C-9E7D-777A28FB1F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1421660" y="1187253"/>
            <a:ext cx="9958701" cy="16427670"/>
            <a:chOff x="5612525" y="965958"/>
            <a:chExt cx="3897236" cy="3231912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1816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300x600</a:t>
              </a:r>
              <a:r>
                <a:rPr lang="ja-JP" altLang="en-US" sz="6000" b="1" dirty="0" smtClean="0">
                  <a:latin typeface="ＭＳ Ｐゴシック" charset="-128"/>
                </a:rPr>
                <a:t>（</a:t>
              </a:r>
              <a:r>
                <a:rPr lang="ja-JP" altLang="en-US" sz="6000" b="1" dirty="0">
                  <a:latin typeface="ＭＳ Ｐゴシック" charset="-128"/>
                </a:rPr>
                <a:t>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4700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300mm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600mm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1999922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>
                  <a:latin typeface="ＭＳ Ｐゴシック" charset="-128"/>
                </a:rPr>
                <a:t>※1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>
                  <a:latin typeface="ＭＳ Ｐゴシック" charset="-128"/>
                </a:rPr>
                <a:t>PowerPoint</a:t>
              </a:r>
              <a:r>
                <a:rPr lang="ja-JP" altLang="en-US" sz="480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03345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>
                  <a:latin typeface="ＭＳ Ｐゴシック" charset="-128"/>
                </a:rPr>
                <a:t>　</a:t>
              </a:r>
              <a:endParaRPr lang="en-US" altLang="ja-JP" sz="480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>
                  <a:latin typeface="ＭＳ Ｐゴシック" charset="-128"/>
                </a:rPr>
                <a:t>3mm</a:t>
              </a:r>
              <a:r>
                <a:rPr lang="ja-JP" altLang="en-US" sz="4800">
                  <a:latin typeface="ＭＳ Ｐゴシック" charset="-128"/>
                </a:rPr>
                <a:t>内側に配置してください。</a:t>
              </a:r>
              <a:endParaRPr lang="en-US" altLang="ja-JP" sz="480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13</cp:revision>
  <dcterms:created xsi:type="dcterms:W3CDTF">2011-04-13T05:25:09Z</dcterms:created>
  <dcterms:modified xsi:type="dcterms:W3CDTF">2015-09-25T06:19:14Z</dcterms:modified>
</cp:coreProperties>
</file>