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1386800" cy="30279975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59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646113" indent="-188913" algn="l" rtl="0" fontAlgn="base">
      <a:spcBef>
        <a:spcPct val="0"/>
      </a:spcBef>
      <a:spcAft>
        <a:spcPct val="0"/>
      </a:spcAft>
      <a:defRPr kumimoji="1" sz="59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1293813" indent="-379413" algn="l" rtl="0" fontAlgn="base">
      <a:spcBef>
        <a:spcPct val="0"/>
      </a:spcBef>
      <a:spcAft>
        <a:spcPct val="0"/>
      </a:spcAft>
      <a:defRPr kumimoji="1" sz="59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939925" indent="-568325" algn="l" rtl="0" fontAlgn="base">
      <a:spcBef>
        <a:spcPct val="0"/>
      </a:spcBef>
      <a:spcAft>
        <a:spcPct val="0"/>
      </a:spcAft>
      <a:defRPr kumimoji="1" sz="59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2587625" indent="-758825" algn="l" rtl="0" fontAlgn="base">
      <a:spcBef>
        <a:spcPct val="0"/>
      </a:spcBef>
      <a:spcAft>
        <a:spcPct val="0"/>
      </a:spcAft>
      <a:defRPr kumimoji="1" sz="59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9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9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9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9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" d="100"/>
          <a:sy n="20" d="100"/>
        </p:scale>
        <p:origin x="-2790" y="-120"/>
      </p:cViewPr>
      <p:guideLst>
        <p:guide orient="horz" pos="9537"/>
        <p:guide pos="674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7100" y="365125"/>
            <a:ext cx="128905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C7FAB08-00F9-44D7-B4EB-BE594253F0F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148949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646113" algn="l" rtl="0" eaLnBrk="0" fontAlgn="base" hangingPunct="0">
      <a:spcBef>
        <a:spcPct val="3000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1293813" algn="l" rtl="0" eaLnBrk="0" fontAlgn="base" hangingPunct="0">
      <a:spcBef>
        <a:spcPct val="3000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939925" algn="l" rtl="0" eaLnBrk="0" fontAlgn="base" hangingPunct="0">
      <a:spcBef>
        <a:spcPct val="3000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2587625" algn="l" rtl="0" eaLnBrk="0" fontAlgn="base" hangingPunct="0">
      <a:spcBef>
        <a:spcPct val="3000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3234919" algn="l" defTabSz="1293967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6pPr>
    <a:lvl7pPr marL="3881902" algn="l" defTabSz="1293967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7pPr>
    <a:lvl8pPr marL="4528886" algn="l" defTabSz="1293967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8pPr>
    <a:lvl9pPr marL="5175870" algn="l" defTabSz="1293967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5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5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5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5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5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5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5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5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5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FAE2E7C3-8FAD-46FA-B7A0-72ABAA578E9F}" type="slidenum">
              <a:rPr lang="en-US" altLang="ja-JP" sz="1200" smtClean="0"/>
              <a:pPr eaLnBrk="1" hangingPunct="1"/>
              <a:t>1</a:t>
            </a:fld>
            <a:endParaRPr lang="en-US" altLang="ja-JP" sz="1200" smtClean="0"/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03000" y="9406302"/>
            <a:ext cx="18180801" cy="649113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08245" y="17158354"/>
            <a:ext cx="14970311" cy="7738566"/>
          </a:xfrm>
        </p:spPr>
        <p:txBody>
          <a:bodyPr/>
          <a:lstStyle>
            <a:lvl1pPr marL="0" indent="0" algn="ctr">
              <a:buNone/>
              <a:defRPr/>
            </a:lvl1pPr>
            <a:lvl2pPr marL="646984" indent="0" algn="ctr">
              <a:buNone/>
              <a:defRPr/>
            </a:lvl2pPr>
            <a:lvl3pPr marL="1293967" indent="0" algn="ctr">
              <a:buNone/>
              <a:defRPr/>
            </a:lvl3pPr>
            <a:lvl4pPr marL="1940951" indent="0" algn="ctr">
              <a:buNone/>
              <a:defRPr/>
            </a:lvl4pPr>
            <a:lvl5pPr marL="2587935" indent="0" algn="ctr">
              <a:buNone/>
              <a:defRPr/>
            </a:lvl5pPr>
            <a:lvl6pPr marL="3234919" indent="0" algn="ctr">
              <a:buNone/>
              <a:defRPr/>
            </a:lvl6pPr>
            <a:lvl7pPr marL="3881902" indent="0" algn="ctr">
              <a:buNone/>
              <a:defRPr/>
            </a:lvl7pPr>
            <a:lvl8pPr marL="4528886" indent="0" algn="ctr">
              <a:buNone/>
              <a:defRPr/>
            </a:lvl8pPr>
            <a:lvl9pPr marL="517587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09A2B-4D78-4AF9-B62C-B54341812A2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4714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8D759-E810-4F15-81AA-7F296F1227D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5274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5509135" y="1218212"/>
            <a:ext cx="4813489" cy="258364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64177" y="1218212"/>
            <a:ext cx="14229429" cy="258364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6862C4-74B5-4CD5-A7E3-C3100A9DB2D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16334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8BB7C-D24D-4CF8-959F-009D5B755E8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20211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88314" y="19457672"/>
            <a:ext cx="18180801" cy="6014639"/>
          </a:xfrm>
        </p:spPr>
        <p:txBody>
          <a:bodyPr anchor="t"/>
          <a:lstStyle>
            <a:lvl1pPr algn="l">
              <a:defRPr sz="57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88314" y="12833927"/>
            <a:ext cx="18180801" cy="6623745"/>
          </a:xfrm>
        </p:spPr>
        <p:txBody>
          <a:bodyPr anchor="b"/>
          <a:lstStyle>
            <a:lvl1pPr marL="0" indent="0">
              <a:buNone/>
              <a:defRPr sz="2800"/>
            </a:lvl1pPr>
            <a:lvl2pPr marL="646984" indent="0">
              <a:buNone/>
              <a:defRPr sz="2500"/>
            </a:lvl2pPr>
            <a:lvl3pPr marL="1293967" indent="0">
              <a:buNone/>
              <a:defRPr sz="2300"/>
            </a:lvl3pPr>
            <a:lvl4pPr marL="1940951" indent="0">
              <a:buNone/>
              <a:defRPr sz="2000"/>
            </a:lvl4pPr>
            <a:lvl5pPr marL="2587935" indent="0">
              <a:buNone/>
              <a:defRPr sz="2000"/>
            </a:lvl5pPr>
            <a:lvl6pPr marL="3234919" indent="0">
              <a:buNone/>
              <a:defRPr sz="2000"/>
            </a:lvl6pPr>
            <a:lvl7pPr marL="3881902" indent="0">
              <a:buNone/>
              <a:defRPr sz="2000"/>
            </a:lvl7pPr>
            <a:lvl8pPr marL="4528886" indent="0">
              <a:buNone/>
              <a:defRPr sz="2000"/>
            </a:lvl8pPr>
            <a:lvl9pPr marL="5175870" indent="0">
              <a:buNone/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1C5062-2456-45EE-8D41-35028BF92E5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68752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64176" y="7073271"/>
            <a:ext cx="9521460" cy="19981367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801166" y="7073271"/>
            <a:ext cx="9521458" cy="19981367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F54791-EA4A-48C4-9510-ABA6E405D9A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18000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68667" y="1213716"/>
            <a:ext cx="19249467" cy="5045914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68666" y="6778831"/>
            <a:ext cx="9449617" cy="2823014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6984" indent="0">
              <a:buNone/>
              <a:defRPr sz="2800" b="1"/>
            </a:lvl2pPr>
            <a:lvl3pPr marL="1293967" indent="0">
              <a:buNone/>
              <a:defRPr sz="2500" b="1"/>
            </a:lvl3pPr>
            <a:lvl4pPr marL="1940951" indent="0">
              <a:buNone/>
              <a:defRPr sz="2300" b="1"/>
            </a:lvl4pPr>
            <a:lvl5pPr marL="2587935" indent="0">
              <a:buNone/>
              <a:defRPr sz="2300" b="1"/>
            </a:lvl5pPr>
            <a:lvl6pPr marL="3234919" indent="0">
              <a:buNone/>
              <a:defRPr sz="2300" b="1"/>
            </a:lvl6pPr>
            <a:lvl7pPr marL="3881902" indent="0">
              <a:buNone/>
              <a:defRPr sz="2300" b="1"/>
            </a:lvl7pPr>
            <a:lvl8pPr marL="4528886" indent="0">
              <a:buNone/>
              <a:defRPr sz="2300" b="1"/>
            </a:lvl8pPr>
            <a:lvl9pPr marL="5175870" indent="0">
              <a:buNone/>
              <a:defRPr sz="23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68666" y="9601845"/>
            <a:ext cx="9449617" cy="17446049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0864028" y="6778831"/>
            <a:ext cx="9454105" cy="2823014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6984" indent="0">
              <a:buNone/>
              <a:defRPr sz="2800" b="1"/>
            </a:lvl2pPr>
            <a:lvl3pPr marL="1293967" indent="0">
              <a:buNone/>
              <a:defRPr sz="2500" b="1"/>
            </a:lvl3pPr>
            <a:lvl4pPr marL="1940951" indent="0">
              <a:buNone/>
              <a:defRPr sz="2300" b="1"/>
            </a:lvl4pPr>
            <a:lvl5pPr marL="2587935" indent="0">
              <a:buNone/>
              <a:defRPr sz="2300" b="1"/>
            </a:lvl5pPr>
            <a:lvl6pPr marL="3234919" indent="0">
              <a:buNone/>
              <a:defRPr sz="2300" b="1"/>
            </a:lvl6pPr>
            <a:lvl7pPr marL="3881902" indent="0">
              <a:buNone/>
              <a:defRPr sz="2300" b="1"/>
            </a:lvl7pPr>
            <a:lvl8pPr marL="4528886" indent="0">
              <a:buNone/>
              <a:defRPr sz="2300" b="1"/>
            </a:lvl8pPr>
            <a:lvl9pPr marL="5175870" indent="0">
              <a:buNone/>
              <a:defRPr sz="23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0864028" y="9601845"/>
            <a:ext cx="9454105" cy="17446049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4897E3-6FAD-471B-85B2-D23F091E3E7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88578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30710-513B-4B61-A906-07CA5F38865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37225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802F63-CE05-44D6-A77F-A321BBD1531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09684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68667" y="1204726"/>
            <a:ext cx="7036136" cy="5131324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60744" y="1204727"/>
            <a:ext cx="11957390" cy="25843167"/>
          </a:xfrm>
        </p:spPr>
        <p:txBody>
          <a:bodyPr/>
          <a:lstStyle>
            <a:lvl1pPr>
              <a:defRPr sz="4500"/>
            </a:lvl1pPr>
            <a:lvl2pPr>
              <a:defRPr sz="40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068667" y="6336049"/>
            <a:ext cx="7036136" cy="20711844"/>
          </a:xfrm>
        </p:spPr>
        <p:txBody>
          <a:bodyPr/>
          <a:lstStyle>
            <a:lvl1pPr marL="0" indent="0">
              <a:buNone/>
              <a:defRPr sz="2000"/>
            </a:lvl1pPr>
            <a:lvl2pPr marL="646984" indent="0">
              <a:buNone/>
              <a:defRPr sz="1700"/>
            </a:lvl2pPr>
            <a:lvl3pPr marL="1293967" indent="0">
              <a:buNone/>
              <a:defRPr sz="1400"/>
            </a:lvl3pPr>
            <a:lvl4pPr marL="1940951" indent="0">
              <a:buNone/>
              <a:defRPr sz="1300"/>
            </a:lvl4pPr>
            <a:lvl5pPr marL="2587935" indent="0">
              <a:buNone/>
              <a:defRPr sz="1300"/>
            </a:lvl5pPr>
            <a:lvl6pPr marL="3234919" indent="0">
              <a:buNone/>
              <a:defRPr sz="1300"/>
            </a:lvl6pPr>
            <a:lvl7pPr marL="3881902" indent="0">
              <a:buNone/>
              <a:defRPr sz="1300"/>
            </a:lvl7pPr>
            <a:lvl8pPr marL="4528886" indent="0">
              <a:buNone/>
              <a:defRPr sz="1300"/>
            </a:lvl8pPr>
            <a:lvl9pPr marL="5175870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C33FC-6B32-4EBD-BDEE-8AAD2CED439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00190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1598" y="21195084"/>
            <a:ext cx="12832978" cy="2503852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191598" y="2706139"/>
            <a:ext cx="12832978" cy="18167536"/>
          </a:xfrm>
        </p:spPr>
        <p:txBody>
          <a:bodyPr/>
          <a:lstStyle>
            <a:lvl1pPr marL="0" indent="0">
              <a:buNone/>
              <a:defRPr sz="4500"/>
            </a:lvl1pPr>
            <a:lvl2pPr marL="646984" indent="0">
              <a:buNone/>
              <a:defRPr sz="4000"/>
            </a:lvl2pPr>
            <a:lvl3pPr marL="1293967" indent="0">
              <a:buNone/>
              <a:defRPr sz="3400"/>
            </a:lvl3pPr>
            <a:lvl4pPr marL="1940951" indent="0">
              <a:buNone/>
              <a:defRPr sz="2800"/>
            </a:lvl4pPr>
            <a:lvl5pPr marL="2587935" indent="0">
              <a:buNone/>
              <a:defRPr sz="2800"/>
            </a:lvl5pPr>
            <a:lvl6pPr marL="3234919" indent="0">
              <a:buNone/>
              <a:defRPr sz="2800"/>
            </a:lvl6pPr>
            <a:lvl7pPr marL="3881902" indent="0">
              <a:buNone/>
              <a:defRPr sz="2800"/>
            </a:lvl7pPr>
            <a:lvl8pPr marL="4528886" indent="0">
              <a:buNone/>
              <a:defRPr sz="2800"/>
            </a:lvl8pPr>
            <a:lvl9pPr marL="5175870" indent="0">
              <a:buNone/>
              <a:defRPr sz="28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191598" y="23698936"/>
            <a:ext cx="12832978" cy="3553492"/>
          </a:xfrm>
        </p:spPr>
        <p:txBody>
          <a:bodyPr/>
          <a:lstStyle>
            <a:lvl1pPr marL="0" indent="0">
              <a:buNone/>
              <a:defRPr sz="2000"/>
            </a:lvl1pPr>
            <a:lvl2pPr marL="646984" indent="0">
              <a:buNone/>
              <a:defRPr sz="1700"/>
            </a:lvl2pPr>
            <a:lvl3pPr marL="1293967" indent="0">
              <a:buNone/>
              <a:defRPr sz="1400"/>
            </a:lvl3pPr>
            <a:lvl4pPr marL="1940951" indent="0">
              <a:buNone/>
              <a:defRPr sz="1300"/>
            </a:lvl4pPr>
            <a:lvl5pPr marL="2587935" indent="0">
              <a:buNone/>
              <a:defRPr sz="1300"/>
            </a:lvl5pPr>
            <a:lvl6pPr marL="3234919" indent="0">
              <a:buNone/>
              <a:defRPr sz="1300"/>
            </a:lvl6pPr>
            <a:lvl7pPr marL="3881902" indent="0">
              <a:buNone/>
              <a:defRPr sz="1300"/>
            </a:lvl7pPr>
            <a:lvl8pPr marL="4528886" indent="0">
              <a:buNone/>
              <a:defRPr sz="1300"/>
            </a:lvl8pPr>
            <a:lvl9pPr marL="5175870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041309-4F6B-4DF4-8A0B-6939A86A1BE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7393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3625" y="1217613"/>
            <a:ext cx="19259550" cy="5046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95130" tIns="147565" rIns="295130" bIns="14756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3625" y="7073900"/>
            <a:ext cx="19259550" cy="1998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95130" tIns="147565" rIns="295130" bIns="1475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3625" y="27581225"/>
            <a:ext cx="4991100" cy="209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95130" tIns="147565" rIns="295130" bIns="147565" numCol="1" anchor="t" anchorCtr="0" compatLnSpc="1">
            <a:prstTxWarp prst="textNoShape">
              <a:avLst/>
            </a:prstTxWarp>
          </a:bodyPr>
          <a:lstStyle>
            <a:lvl1pPr defTabSz="2949617">
              <a:defRPr sz="50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05675" y="27581225"/>
            <a:ext cx="6775450" cy="209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95130" tIns="147565" rIns="295130" bIns="147565" numCol="1" anchor="t" anchorCtr="0" compatLnSpc="1">
            <a:prstTxWarp prst="textNoShape">
              <a:avLst/>
            </a:prstTxWarp>
          </a:bodyPr>
          <a:lstStyle>
            <a:lvl1pPr algn="ctr" defTabSz="2949617">
              <a:defRPr sz="50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332075" y="27581225"/>
            <a:ext cx="4991100" cy="209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95130" tIns="147565" rIns="295130" bIns="147565" numCol="1" anchor="t" anchorCtr="0" compatLnSpc="1">
            <a:prstTxWarp prst="textNoShape">
              <a:avLst/>
            </a:prstTxWarp>
          </a:bodyPr>
          <a:lstStyle>
            <a:lvl1pPr algn="r" defTabSz="2949617">
              <a:defRPr sz="5000"/>
            </a:lvl1pPr>
          </a:lstStyle>
          <a:p>
            <a:pPr>
              <a:defRPr/>
            </a:pPr>
            <a:fld id="{7DBC6C5B-6DDB-4F31-A64D-753D374AEB5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49575" rtl="0" eaLnBrk="0" fontAlgn="base" hangingPunct="0">
        <a:spcBef>
          <a:spcPct val="0"/>
        </a:spcBef>
        <a:spcAft>
          <a:spcPct val="0"/>
        </a:spcAft>
        <a:defRPr kumimoji="1" sz="13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949575" rtl="0" eaLnBrk="0" fontAlgn="base" hangingPunct="0">
        <a:spcBef>
          <a:spcPct val="0"/>
        </a:spcBef>
        <a:spcAft>
          <a:spcPct val="0"/>
        </a:spcAft>
        <a:defRPr kumimoji="1" sz="137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2949575" rtl="0" eaLnBrk="0" fontAlgn="base" hangingPunct="0">
        <a:spcBef>
          <a:spcPct val="0"/>
        </a:spcBef>
        <a:spcAft>
          <a:spcPct val="0"/>
        </a:spcAft>
        <a:defRPr kumimoji="1" sz="137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2949575" rtl="0" eaLnBrk="0" fontAlgn="base" hangingPunct="0">
        <a:spcBef>
          <a:spcPct val="0"/>
        </a:spcBef>
        <a:spcAft>
          <a:spcPct val="0"/>
        </a:spcAft>
        <a:defRPr kumimoji="1" sz="137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2949575" rtl="0" eaLnBrk="0" fontAlgn="base" hangingPunct="0">
        <a:spcBef>
          <a:spcPct val="0"/>
        </a:spcBef>
        <a:spcAft>
          <a:spcPct val="0"/>
        </a:spcAft>
        <a:defRPr kumimoji="1" sz="13700">
          <a:solidFill>
            <a:schemeClr val="tx2"/>
          </a:solidFill>
          <a:latin typeface="Arial" charset="0"/>
          <a:ea typeface="ＭＳ Ｐゴシック" charset="-128"/>
        </a:defRPr>
      </a:lvl5pPr>
      <a:lvl6pPr marL="646984" algn="ctr" defTabSz="2949617" rtl="0" fontAlgn="base">
        <a:spcBef>
          <a:spcPct val="0"/>
        </a:spcBef>
        <a:spcAft>
          <a:spcPct val="0"/>
        </a:spcAft>
        <a:defRPr kumimoji="1" sz="13700">
          <a:solidFill>
            <a:schemeClr val="tx2"/>
          </a:solidFill>
          <a:latin typeface="Arial" charset="0"/>
          <a:ea typeface="ＭＳ Ｐゴシック" charset="-128"/>
        </a:defRPr>
      </a:lvl6pPr>
      <a:lvl7pPr marL="1293967" algn="ctr" defTabSz="2949617" rtl="0" fontAlgn="base">
        <a:spcBef>
          <a:spcPct val="0"/>
        </a:spcBef>
        <a:spcAft>
          <a:spcPct val="0"/>
        </a:spcAft>
        <a:defRPr kumimoji="1" sz="13700">
          <a:solidFill>
            <a:schemeClr val="tx2"/>
          </a:solidFill>
          <a:latin typeface="Arial" charset="0"/>
          <a:ea typeface="ＭＳ Ｐゴシック" charset="-128"/>
        </a:defRPr>
      </a:lvl7pPr>
      <a:lvl8pPr marL="1940951" algn="ctr" defTabSz="2949617" rtl="0" fontAlgn="base">
        <a:spcBef>
          <a:spcPct val="0"/>
        </a:spcBef>
        <a:spcAft>
          <a:spcPct val="0"/>
        </a:spcAft>
        <a:defRPr kumimoji="1" sz="13700">
          <a:solidFill>
            <a:schemeClr val="tx2"/>
          </a:solidFill>
          <a:latin typeface="Arial" charset="0"/>
          <a:ea typeface="ＭＳ Ｐゴシック" charset="-128"/>
        </a:defRPr>
      </a:lvl8pPr>
      <a:lvl9pPr marL="2587935" algn="ctr" defTabSz="2949617" rtl="0" fontAlgn="base">
        <a:spcBef>
          <a:spcPct val="0"/>
        </a:spcBef>
        <a:spcAft>
          <a:spcPct val="0"/>
        </a:spcAft>
        <a:defRPr kumimoji="1" sz="137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106488" indent="-1106488" algn="l" defTabSz="2949575" rtl="0" eaLnBrk="0" fontAlgn="base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403475" indent="-920750" algn="l" defTabSz="2949575" rtl="0" eaLnBrk="0" fontAlgn="base" hangingPunct="0">
        <a:spcBef>
          <a:spcPct val="20000"/>
        </a:spcBef>
        <a:spcAft>
          <a:spcPct val="0"/>
        </a:spcAft>
        <a:buChar char="–"/>
        <a:defRPr kumimoji="1" sz="8900">
          <a:solidFill>
            <a:schemeClr val="tx1"/>
          </a:solidFill>
          <a:latin typeface="+mn-lt"/>
          <a:ea typeface="+mn-ea"/>
        </a:defRPr>
      </a:lvl2pPr>
      <a:lvl3pPr marL="3681413" indent="-731838" algn="l" defTabSz="2949575" rtl="0" eaLnBrk="0" fontAlgn="base" hangingPunct="0">
        <a:spcBef>
          <a:spcPct val="20000"/>
        </a:spcBef>
        <a:spcAft>
          <a:spcPct val="0"/>
        </a:spcAft>
        <a:buChar char="•"/>
        <a:defRPr kumimoji="1" sz="7900">
          <a:solidFill>
            <a:schemeClr val="tx1"/>
          </a:solidFill>
          <a:latin typeface="+mn-lt"/>
          <a:ea typeface="+mn-ea"/>
        </a:defRPr>
      </a:lvl3pPr>
      <a:lvl4pPr marL="5164138" indent="-731838" algn="l" defTabSz="2949575" rtl="0" eaLnBrk="0" fontAlgn="base" hangingPunct="0">
        <a:spcBef>
          <a:spcPct val="20000"/>
        </a:spcBef>
        <a:spcAft>
          <a:spcPct val="0"/>
        </a:spcAft>
        <a:buChar char="–"/>
        <a:defRPr kumimoji="1" sz="6900">
          <a:solidFill>
            <a:schemeClr val="tx1"/>
          </a:solidFill>
          <a:latin typeface="+mn-lt"/>
          <a:ea typeface="+mn-ea"/>
        </a:defRPr>
      </a:lvl4pPr>
      <a:lvl5pPr marL="6646863" indent="-747713" algn="l" defTabSz="2949575" rtl="0" eaLnBrk="0" fontAlgn="base" hangingPunct="0">
        <a:spcBef>
          <a:spcPct val="20000"/>
        </a:spcBef>
        <a:spcAft>
          <a:spcPct val="0"/>
        </a:spcAft>
        <a:buChar char="»"/>
        <a:defRPr kumimoji="1" sz="6900">
          <a:solidFill>
            <a:schemeClr val="tx1"/>
          </a:solidFill>
          <a:latin typeface="+mn-lt"/>
          <a:ea typeface="+mn-ea"/>
        </a:defRPr>
      </a:lvl5pPr>
      <a:lvl6pPr marL="7294293" indent="-748076" algn="l" defTabSz="2949617" rtl="0" fontAlgn="base">
        <a:spcBef>
          <a:spcPct val="20000"/>
        </a:spcBef>
        <a:spcAft>
          <a:spcPct val="0"/>
        </a:spcAft>
        <a:buChar char="»"/>
        <a:defRPr kumimoji="1" sz="6900">
          <a:solidFill>
            <a:schemeClr val="tx1"/>
          </a:solidFill>
          <a:latin typeface="+mn-lt"/>
          <a:ea typeface="+mn-ea"/>
        </a:defRPr>
      </a:lvl6pPr>
      <a:lvl7pPr marL="7941277" indent="-748076" algn="l" defTabSz="2949617" rtl="0" fontAlgn="base">
        <a:spcBef>
          <a:spcPct val="20000"/>
        </a:spcBef>
        <a:spcAft>
          <a:spcPct val="0"/>
        </a:spcAft>
        <a:buChar char="»"/>
        <a:defRPr kumimoji="1" sz="6900">
          <a:solidFill>
            <a:schemeClr val="tx1"/>
          </a:solidFill>
          <a:latin typeface="+mn-lt"/>
          <a:ea typeface="+mn-ea"/>
        </a:defRPr>
      </a:lvl7pPr>
      <a:lvl8pPr marL="8588260" indent="-748076" algn="l" defTabSz="2949617" rtl="0" fontAlgn="base">
        <a:spcBef>
          <a:spcPct val="20000"/>
        </a:spcBef>
        <a:spcAft>
          <a:spcPct val="0"/>
        </a:spcAft>
        <a:buChar char="»"/>
        <a:defRPr kumimoji="1" sz="6900">
          <a:solidFill>
            <a:schemeClr val="tx1"/>
          </a:solidFill>
          <a:latin typeface="+mn-lt"/>
          <a:ea typeface="+mn-ea"/>
        </a:defRPr>
      </a:lvl8pPr>
      <a:lvl9pPr marL="9235244" indent="-748076" algn="l" defTabSz="2949617" rtl="0" fontAlgn="base">
        <a:spcBef>
          <a:spcPct val="20000"/>
        </a:spcBef>
        <a:spcAft>
          <a:spcPct val="0"/>
        </a:spcAft>
        <a:buChar char="»"/>
        <a:defRPr kumimoji="1" sz="6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293967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6984" algn="l" defTabSz="1293967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93967" algn="l" defTabSz="1293967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40951" algn="l" defTabSz="1293967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7935" algn="l" defTabSz="1293967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34919" algn="l" defTabSz="1293967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81902" algn="l" defTabSz="1293967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528886" algn="l" defTabSz="1293967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870" algn="l" defTabSz="1293967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/>
          <p:cNvGrpSpPr>
            <a:grpSpLocks/>
          </p:cNvGrpSpPr>
          <p:nvPr/>
        </p:nvGrpSpPr>
        <p:grpSpPr bwMode="auto">
          <a:xfrm>
            <a:off x="21991347" y="928816"/>
            <a:ext cx="12082086" cy="14101013"/>
            <a:chOff x="5612525" y="965958"/>
            <a:chExt cx="3897236" cy="3231912"/>
          </a:xfrm>
        </p:grpSpPr>
        <p:sp>
          <p:nvSpPr>
            <p:cNvPr id="8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12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6000" b="1" dirty="0">
                  <a:latin typeface="ＭＳ Ｐゴシック" charset="-128"/>
                </a:rPr>
                <a:t>テンプレート：</a:t>
              </a:r>
              <a:r>
                <a:rPr lang="en-US" altLang="ja-JP" sz="6000" b="1" dirty="0" smtClean="0">
                  <a:latin typeface="ＭＳ Ｐゴシック" charset="-128"/>
                </a:rPr>
                <a:t>A1</a:t>
              </a:r>
              <a:r>
                <a:rPr lang="ja-JP" altLang="en-US" sz="6000" b="1" dirty="0" smtClean="0">
                  <a:latin typeface="ＭＳ Ｐゴシック" charset="-128"/>
                </a:rPr>
                <a:t>（</a:t>
              </a:r>
              <a:r>
                <a:rPr lang="ja-JP" altLang="en-US" sz="6000" b="1" dirty="0">
                  <a:latin typeface="ＭＳ Ｐゴシック" charset="-128"/>
                </a:rPr>
                <a:t>縦向き）</a:t>
              </a:r>
              <a:endParaRPr lang="en-US" altLang="ja-JP" sz="6000" b="1" dirty="0">
                <a:latin typeface="ＭＳ Ｐゴシック" charset="-128"/>
              </a:endParaRPr>
            </a:p>
          </p:txBody>
        </p:sp>
        <p:sp>
          <p:nvSpPr>
            <p:cNvPr id="9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547558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360000" tIns="360000" rIns="360000" bIns="36000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 dirty="0">
                  <a:latin typeface="ＭＳ Ｐゴシック" charset="-128"/>
                </a:rPr>
                <a:t>ページ設定</a:t>
              </a:r>
              <a:r>
                <a:rPr lang="en-US" altLang="ja-JP" sz="5400" b="1" baseline="40000" dirty="0">
                  <a:latin typeface="ＭＳ Ｐゴシック" charset="-128"/>
                </a:rPr>
                <a:t>※1</a:t>
              </a:r>
              <a:endParaRPr lang="en-US" altLang="ja-JP" sz="54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 dirty="0">
                  <a:latin typeface="ＭＳ Ｐゴシック" charset="-128"/>
                </a:rPr>
                <a:t>幅 </a:t>
              </a:r>
              <a:r>
                <a:rPr lang="en-US" altLang="ja-JP" sz="5400" dirty="0" smtClean="0">
                  <a:latin typeface="ＭＳ Ｐゴシック" charset="-128"/>
                </a:rPr>
                <a:t>594mm</a:t>
              </a:r>
              <a:r>
                <a:rPr lang="ja-JP" altLang="en-US" sz="5400" dirty="0" smtClean="0">
                  <a:latin typeface="ＭＳ Ｐゴシック" charset="-128"/>
                </a:rPr>
                <a:t> </a:t>
              </a:r>
              <a:r>
                <a:rPr lang="en-US" altLang="ja-JP" sz="5400" dirty="0">
                  <a:latin typeface="ＭＳ Ｐゴシック" charset="-128"/>
                </a:rPr>
                <a:t>×</a:t>
              </a:r>
              <a:r>
                <a:rPr lang="ja-JP" altLang="en-US" sz="5400" dirty="0">
                  <a:latin typeface="ＭＳ Ｐゴシック" charset="-128"/>
                </a:rPr>
                <a:t> 高さ </a:t>
              </a:r>
              <a:r>
                <a:rPr lang="en-US" altLang="ja-JP" sz="5400" dirty="0" smtClean="0">
                  <a:latin typeface="ＭＳ Ｐゴシック" charset="-128"/>
                </a:rPr>
                <a:t>841mm</a:t>
              </a:r>
              <a:endParaRPr lang="en-US" altLang="ja-JP" sz="5400" dirty="0">
                <a:latin typeface="ＭＳ Ｐゴシック" charset="-128"/>
              </a:endParaRPr>
            </a:p>
          </p:txBody>
        </p:sp>
        <p:sp>
          <p:nvSpPr>
            <p:cNvPr id="10" name="テキスト ボックス 4"/>
            <p:cNvSpPr txBox="1">
              <a:spLocks noChangeArrowheads="1"/>
            </p:cNvSpPr>
            <p:nvPr/>
          </p:nvSpPr>
          <p:spPr bwMode="auto">
            <a:xfrm>
              <a:off x="5853820" y="1999922"/>
              <a:ext cx="3414645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b="1" dirty="0">
                  <a:latin typeface="ＭＳ Ｐゴシック" charset="-128"/>
                </a:rPr>
                <a:t>※1</a:t>
              </a:r>
              <a:r>
                <a:rPr lang="ja-JP" altLang="en-US" sz="4800" dirty="0">
                  <a:latin typeface="ＭＳ Ｐゴシック" charset="-128"/>
                </a:rPr>
                <a:t>　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dirty="0">
                  <a:latin typeface="ＭＳ Ｐゴシック" charset="-128"/>
                </a:rPr>
                <a:t>PowerPoint</a:t>
              </a:r>
              <a:r>
                <a:rPr lang="ja-JP" altLang="en-US" sz="4800" dirty="0">
                  <a:latin typeface="ＭＳ Ｐゴシック" charset="-128"/>
                </a:rPr>
                <a:t>のバージョンによっては数値に</a:t>
              </a:r>
              <a:r>
                <a:rPr lang="ja-JP" altLang="en-US" sz="4800" dirty="0" smtClean="0">
                  <a:latin typeface="ＭＳ Ｐゴシック" charset="-128"/>
                </a:rPr>
                <a:t>若干誤差</a:t>
              </a:r>
              <a:r>
                <a:rPr lang="ja-JP" altLang="en-US" sz="4800" dirty="0">
                  <a:latin typeface="ＭＳ Ｐゴシック" charset="-128"/>
                </a:rPr>
                <a:t>が生じている場合がありますが、その</a:t>
              </a:r>
              <a:r>
                <a:rPr lang="ja-JP" altLang="en-US" sz="4800" dirty="0" smtClean="0">
                  <a:latin typeface="ＭＳ Ｐゴシック" charset="-128"/>
                </a:rPr>
                <a:t>まま作成</a:t>
              </a:r>
              <a:r>
                <a:rPr lang="ja-JP" altLang="en-US" sz="4800" dirty="0">
                  <a:latin typeface="ＭＳ Ｐゴシック" charset="-128"/>
                </a:rPr>
                <a:t>いただいて問題ございません。</a:t>
              </a:r>
              <a:endParaRPr lang="en-US" altLang="ja-JP" sz="4800" dirty="0">
                <a:latin typeface="ＭＳ Ｐゴシック" charset="-128"/>
              </a:endParaRPr>
            </a:p>
          </p:txBody>
        </p:sp>
        <p:sp>
          <p:nvSpPr>
            <p:cNvPr id="11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3033453"/>
              <a:ext cx="3416181" cy="1164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b="1" dirty="0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4800" dirty="0">
                  <a:latin typeface="ＭＳ Ｐゴシック" charset="-128"/>
                </a:rPr>
                <a:t>　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dirty="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4800" dirty="0">
                  <a:latin typeface="ＭＳ Ｐゴシック" charset="-128"/>
                </a:rPr>
                <a:t>3mm</a:t>
              </a:r>
              <a:r>
                <a:rPr lang="ja-JP" altLang="en-US" sz="4800" dirty="0">
                  <a:latin typeface="ＭＳ Ｐゴシック" charset="-128"/>
                </a:rPr>
                <a:t>内側に配置してください。</a:t>
              </a:r>
              <a:endParaRPr lang="en-US" altLang="ja-JP" sz="4800" dirty="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20843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4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20843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4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24</Words>
  <Application>Microsoft Office PowerPoint</Application>
  <PresentationFormat>ユーザー設定</PresentationFormat>
  <Paragraphs>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8</cp:revision>
  <dcterms:created xsi:type="dcterms:W3CDTF">2011-04-13T05:25:09Z</dcterms:created>
  <dcterms:modified xsi:type="dcterms:W3CDTF">2015-09-25T02:27:49Z</dcterms:modified>
</cp:coreProperties>
</file>