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43205400" cy="10801350"/>
  <p:notesSz cx="3143250" cy="48704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20" d="100"/>
          <a:sy n="20" d="100"/>
        </p:scale>
        <p:origin x="-1428" y="-1188"/>
      </p:cViewPr>
      <p:guideLst>
        <p:guide orient="horz" pos="3403"/>
        <p:guide pos="1362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-2082800" y="365125"/>
            <a:ext cx="7308850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7A794B8-B738-4D02-9564-3DB765DACE2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0720217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33B64C91-D5DD-4C65-BEBE-A26F47D24578}" type="slidenum">
              <a:rPr lang="en-US" altLang="ja-JP" smtClean="0">
                <a:ea typeface="ＭＳ Ｐゴシック" charset="-128"/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ja-JP" smtClean="0">
              <a:ea typeface="ＭＳ Ｐゴシック" charset="-128"/>
            </a:endParaRPr>
          </a:p>
        </p:txBody>
      </p:sp>
      <p:sp>
        <p:nvSpPr>
          <p:cNvPr id="4099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-2082800" y="365125"/>
            <a:ext cx="7308850" cy="1827213"/>
          </a:xfrm>
          <a:ln/>
        </p:spPr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ja-JP" altLang="ja-JP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3239752" y="3355077"/>
            <a:ext cx="36725896" cy="2315632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6479507" y="6121074"/>
            <a:ext cx="30246396" cy="276044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F845C2-AEAD-4A06-B980-4539388742F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315665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4A140D-BBF7-4AD2-A02E-532CDD3E9ED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90398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1340272" y="435571"/>
            <a:ext cx="9729720" cy="921351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135411" y="435571"/>
            <a:ext cx="28702412" cy="921351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2C16BD-4483-40A5-B244-24D9B57A2B5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835914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10FE5C-CE32-4EE0-8DCC-EF78BA1EDBF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509564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12471" y="6940423"/>
            <a:ext cx="36725900" cy="2145474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12471" y="4577628"/>
            <a:ext cx="36725900" cy="2362796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725D5E-6779-42AB-A327-0A0460EC89B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812924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135411" y="2521857"/>
            <a:ext cx="19213452" cy="712722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1851311" y="2521857"/>
            <a:ext cx="19218684" cy="712722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02D8CA-74F2-4F41-9D25-6D145DD1C02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806456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161580" y="432796"/>
            <a:ext cx="38882240" cy="1799609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161583" y="2417360"/>
            <a:ext cx="19087836" cy="100800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161583" y="3425362"/>
            <a:ext cx="19087836" cy="622372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21945520" y="2417360"/>
            <a:ext cx="19098304" cy="100800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21945520" y="3425362"/>
            <a:ext cx="19098304" cy="622372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7208CC-F333-4DDD-B925-E2B6B0CCD65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506167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0713F3-AE95-424D-9A28-0A7D80AC1E9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9563423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D31C55-26E1-4BC8-8C5F-73CB5F38E05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6634281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161583" y="430020"/>
            <a:ext cx="14215124" cy="183012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6889627" y="430022"/>
            <a:ext cx="24154196" cy="92190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161583" y="2260147"/>
            <a:ext cx="14215124" cy="738893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4AC03C-0323-427F-82F5-D9D8C447D2F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334779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468364" y="7560947"/>
            <a:ext cx="25923240" cy="89240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8468364" y="965463"/>
            <a:ext cx="25923240" cy="648081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468364" y="8453352"/>
            <a:ext cx="25923240" cy="126786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C02768-5748-42BF-A08F-443BA1B72A1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4291359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35415" y="435571"/>
            <a:ext cx="38934580" cy="18005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0731" tIns="90363" rIns="180731" bIns="903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135415" y="2521857"/>
            <a:ext cx="38934580" cy="71272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0731" tIns="90363" rIns="180731" bIns="903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135411" y="9839588"/>
            <a:ext cx="10096092" cy="744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0731" tIns="90363" rIns="180731" bIns="90363" numCol="1" anchor="t" anchorCtr="0" compatLnSpc="1">
            <a:prstTxWarp prst="textNoShape">
              <a:avLst/>
            </a:prstTxWarp>
          </a:bodyPr>
          <a:lstStyle>
            <a:lvl1pPr defTabSz="1801813">
              <a:defRPr sz="29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780380" y="9839588"/>
            <a:ext cx="13644640" cy="744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0731" tIns="90363" rIns="180731" bIns="90363" numCol="1" anchor="t" anchorCtr="0" compatLnSpc="1">
            <a:prstTxWarp prst="textNoShape">
              <a:avLst/>
            </a:prstTxWarp>
          </a:bodyPr>
          <a:lstStyle>
            <a:lvl1pPr algn="ctr" defTabSz="1801813">
              <a:defRPr sz="29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0973903" y="9839588"/>
            <a:ext cx="10096092" cy="7444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0731" tIns="90363" rIns="180731" bIns="90363" numCol="1" anchor="t" anchorCtr="0" compatLnSpc="1">
            <a:prstTxWarp prst="textNoShape">
              <a:avLst/>
            </a:prstTxWarp>
          </a:bodyPr>
          <a:lstStyle>
            <a:lvl1pPr algn="r" defTabSz="1801813">
              <a:defRPr sz="2900"/>
            </a:lvl1pPr>
          </a:lstStyle>
          <a:p>
            <a:pPr>
              <a:defRPr/>
            </a:pPr>
            <a:fld id="{7B8690E6-192A-466C-9E7D-777A28FB1F7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801813" rtl="0" eaLnBrk="0" fontAlgn="base" hangingPunct="0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801813" rtl="0" eaLnBrk="0" fontAlgn="base" hangingPunct="0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801813" rtl="0" eaLnBrk="0" fontAlgn="base" hangingPunct="0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801813" rtl="0" eaLnBrk="0" fontAlgn="base" hangingPunct="0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801813" rtl="0" eaLnBrk="0" fontAlgn="base" hangingPunct="0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1801813" rtl="0" fontAlgn="base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1801813" rtl="0" fontAlgn="base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1801813" rtl="0" fontAlgn="base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1801813" rtl="0" fontAlgn="base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677863" indent="-677863" algn="l" defTabSz="1801813" rtl="0" eaLnBrk="0" fontAlgn="base" hangingPunct="0">
        <a:spcBef>
          <a:spcPct val="20000"/>
        </a:spcBef>
        <a:spcAft>
          <a:spcPct val="0"/>
        </a:spcAft>
        <a:buChar char="•"/>
        <a:defRPr kumimoji="1" sz="6400">
          <a:solidFill>
            <a:schemeClr val="tx1"/>
          </a:solidFill>
          <a:latin typeface="+mn-lt"/>
          <a:ea typeface="+mn-ea"/>
          <a:cs typeface="+mn-cs"/>
        </a:defRPr>
      </a:lvl1pPr>
      <a:lvl2pPr marL="1473200" indent="-560388" algn="l" defTabSz="1801813" rtl="0" eaLnBrk="0" fontAlgn="base" hangingPunct="0">
        <a:spcBef>
          <a:spcPct val="20000"/>
        </a:spcBef>
        <a:spcAft>
          <a:spcPct val="0"/>
        </a:spcAft>
        <a:buChar char="–"/>
        <a:defRPr kumimoji="1" sz="5400">
          <a:solidFill>
            <a:schemeClr val="tx1"/>
          </a:solidFill>
          <a:latin typeface="+mn-lt"/>
          <a:ea typeface="+mn-ea"/>
        </a:defRPr>
      </a:lvl2pPr>
      <a:lvl3pPr marL="2252663" indent="-450850" algn="l" defTabSz="1801813" rtl="0" eaLnBrk="0" fontAlgn="base" hangingPunct="0">
        <a:spcBef>
          <a:spcPct val="20000"/>
        </a:spcBef>
        <a:spcAft>
          <a:spcPct val="0"/>
        </a:spcAft>
        <a:buChar char="•"/>
        <a:defRPr kumimoji="1" sz="4900">
          <a:solidFill>
            <a:schemeClr val="tx1"/>
          </a:solidFill>
          <a:latin typeface="+mn-lt"/>
          <a:ea typeface="+mn-ea"/>
        </a:defRPr>
      </a:lvl3pPr>
      <a:lvl4pPr marL="3165475" indent="-452438" algn="l" defTabSz="1801813" rtl="0" eaLnBrk="0" fontAlgn="base" hangingPunct="0">
        <a:spcBef>
          <a:spcPct val="20000"/>
        </a:spcBef>
        <a:spcAft>
          <a:spcPct val="0"/>
        </a:spcAft>
        <a:buChar char="–"/>
        <a:defRPr kumimoji="1" sz="4400">
          <a:solidFill>
            <a:schemeClr val="tx1"/>
          </a:solidFill>
          <a:latin typeface="+mn-lt"/>
          <a:ea typeface="+mn-ea"/>
        </a:defRPr>
      </a:lvl4pPr>
      <a:lvl5pPr marL="4070350" indent="-460375" algn="l" defTabSz="1801813" rtl="0" eaLnBrk="0" fontAlgn="base" hangingPunct="0">
        <a:spcBef>
          <a:spcPct val="20000"/>
        </a:spcBef>
        <a:spcAft>
          <a:spcPct val="0"/>
        </a:spcAft>
        <a:buChar char="»"/>
        <a:defRPr kumimoji="1" sz="4400">
          <a:solidFill>
            <a:schemeClr val="tx1"/>
          </a:solidFill>
          <a:latin typeface="+mn-lt"/>
          <a:ea typeface="+mn-ea"/>
        </a:defRPr>
      </a:lvl5pPr>
      <a:lvl6pPr marL="4527550" indent="-460375" algn="l" defTabSz="1801813" rtl="0" fontAlgn="base">
        <a:spcBef>
          <a:spcPct val="20000"/>
        </a:spcBef>
        <a:spcAft>
          <a:spcPct val="0"/>
        </a:spcAft>
        <a:buChar char="»"/>
        <a:defRPr kumimoji="1" sz="4400">
          <a:solidFill>
            <a:schemeClr val="tx1"/>
          </a:solidFill>
          <a:latin typeface="+mn-lt"/>
          <a:ea typeface="+mn-ea"/>
        </a:defRPr>
      </a:lvl6pPr>
      <a:lvl7pPr marL="4984750" indent="-460375" algn="l" defTabSz="1801813" rtl="0" fontAlgn="base">
        <a:spcBef>
          <a:spcPct val="20000"/>
        </a:spcBef>
        <a:spcAft>
          <a:spcPct val="0"/>
        </a:spcAft>
        <a:buChar char="»"/>
        <a:defRPr kumimoji="1" sz="4400">
          <a:solidFill>
            <a:schemeClr val="tx1"/>
          </a:solidFill>
          <a:latin typeface="+mn-lt"/>
          <a:ea typeface="+mn-ea"/>
        </a:defRPr>
      </a:lvl7pPr>
      <a:lvl8pPr marL="5441950" indent="-460375" algn="l" defTabSz="1801813" rtl="0" fontAlgn="base">
        <a:spcBef>
          <a:spcPct val="20000"/>
        </a:spcBef>
        <a:spcAft>
          <a:spcPct val="0"/>
        </a:spcAft>
        <a:buChar char="»"/>
        <a:defRPr kumimoji="1" sz="4400">
          <a:solidFill>
            <a:schemeClr val="tx1"/>
          </a:solidFill>
          <a:latin typeface="+mn-lt"/>
          <a:ea typeface="+mn-ea"/>
        </a:defRPr>
      </a:lvl8pPr>
      <a:lvl9pPr marL="5899150" indent="-460375" algn="l" defTabSz="1801813" rtl="0" fontAlgn="base">
        <a:spcBef>
          <a:spcPct val="20000"/>
        </a:spcBef>
        <a:spcAft>
          <a:spcPct val="0"/>
        </a:spcAft>
        <a:buChar char="»"/>
        <a:defRPr kumimoji="1" sz="4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グループ化 1"/>
          <p:cNvGrpSpPr>
            <a:grpSpLocks/>
          </p:cNvGrpSpPr>
          <p:nvPr/>
        </p:nvGrpSpPr>
        <p:grpSpPr bwMode="auto">
          <a:xfrm>
            <a:off x="1445545" y="11807058"/>
            <a:ext cx="39834804" cy="8233470"/>
            <a:chOff x="5612525" y="965958"/>
            <a:chExt cx="3897236" cy="3239638"/>
          </a:xfrm>
        </p:grpSpPr>
        <p:sp>
          <p:nvSpPr>
            <p:cNvPr id="2051" name="テキスト ボックス 2"/>
            <p:cNvSpPr txBox="1">
              <a:spLocks noChangeArrowheads="1"/>
            </p:cNvSpPr>
            <p:nvPr/>
          </p:nvSpPr>
          <p:spPr bwMode="auto">
            <a:xfrm>
              <a:off x="5612525" y="965958"/>
              <a:ext cx="3897236" cy="3633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kumimoji="1" sz="6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indent="-560388" eaLnBrk="0" hangingPunct="0">
                <a:spcBef>
                  <a:spcPct val="20000"/>
                </a:spcBef>
                <a:buChar char="–"/>
                <a:defRPr kumimoji="1" sz="5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indent="-450850" eaLnBrk="0" hangingPunct="0">
                <a:spcBef>
                  <a:spcPct val="20000"/>
                </a:spcBef>
                <a:buChar char="•"/>
                <a:defRPr kumimoji="1" sz="4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indent="-452438" eaLnBrk="0" hangingPunct="0">
                <a:spcBef>
                  <a:spcPct val="20000"/>
                </a:spcBef>
                <a:buChar char="–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indent="-460375" eaLnBrk="0" hangingPunct="0">
                <a:spcBef>
                  <a:spcPct val="20000"/>
                </a:spcBef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6000" b="1" dirty="0">
                  <a:latin typeface="ＭＳ Ｐゴシック" charset="-128"/>
                </a:rPr>
                <a:t>テンプレート</a:t>
              </a:r>
              <a:r>
                <a:rPr lang="ja-JP" altLang="en-US" sz="6000" b="1" dirty="0" smtClean="0">
                  <a:latin typeface="ＭＳ Ｐゴシック" charset="-128"/>
                </a:rPr>
                <a:t>：</a:t>
              </a:r>
              <a:r>
                <a:rPr lang="en-US" altLang="ja-JP" sz="6000" b="1" dirty="0" smtClean="0">
                  <a:latin typeface="ＭＳ Ｐゴシック" charset="-128"/>
                </a:rPr>
                <a:t>1200x300</a:t>
              </a:r>
              <a:r>
                <a:rPr lang="ja-JP" altLang="en-US" sz="6000" b="1" dirty="0" smtClean="0">
                  <a:latin typeface="ＭＳ Ｐゴシック" charset="-128"/>
                </a:rPr>
                <a:t>（横向き</a:t>
              </a:r>
              <a:r>
                <a:rPr lang="ja-JP" altLang="en-US" sz="6000" b="1" dirty="0">
                  <a:latin typeface="ＭＳ Ｐゴシック" charset="-128"/>
                </a:rPr>
                <a:t>）</a:t>
              </a:r>
              <a:endParaRPr lang="en-US" altLang="ja-JP" sz="6000" b="1" dirty="0">
                <a:latin typeface="ＭＳ Ｐゴシック" charset="-128"/>
              </a:endParaRPr>
            </a:p>
          </p:txBody>
        </p:sp>
        <p:sp>
          <p:nvSpPr>
            <p:cNvPr id="2052" name="テキスト ボックス 3"/>
            <p:cNvSpPr txBox="1">
              <a:spLocks noChangeArrowheads="1"/>
            </p:cNvSpPr>
            <p:nvPr/>
          </p:nvSpPr>
          <p:spPr bwMode="auto">
            <a:xfrm>
              <a:off x="5917411" y="1354073"/>
              <a:ext cx="3287464" cy="613040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360000" tIns="360000" rIns="360000" bIns="36000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kumimoji="1" sz="6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indent="-560388" eaLnBrk="0" hangingPunct="0">
                <a:spcBef>
                  <a:spcPct val="20000"/>
                </a:spcBef>
                <a:buChar char="–"/>
                <a:defRPr kumimoji="1" sz="5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indent="-450850" eaLnBrk="0" hangingPunct="0">
                <a:spcBef>
                  <a:spcPct val="20000"/>
                </a:spcBef>
                <a:buChar char="•"/>
                <a:defRPr kumimoji="1" sz="4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indent="-452438" eaLnBrk="0" hangingPunct="0">
                <a:spcBef>
                  <a:spcPct val="20000"/>
                </a:spcBef>
                <a:buChar char="–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indent="-460375" eaLnBrk="0" hangingPunct="0">
                <a:spcBef>
                  <a:spcPct val="20000"/>
                </a:spcBef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5400" dirty="0">
                  <a:latin typeface="ＭＳ Ｐゴシック" charset="-128"/>
                </a:rPr>
                <a:t>ページ設定</a:t>
              </a:r>
              <a:r>
                <a:rPr lang="en-US" altLang="ja-JP" sz="5400" b="1" baseline="40000" dirty="0">
                  <a:latin typeface="ＭＳ Ｐゴシック" charset="-128"/>
                </a:rPr>
                <a:t>※</a:t>
              </a:r>
              <a:r>
                <a:rPr lang="en-US" altLang="ja-JP" sz="5400" b="1" baseline="40000" dirty="0" smtClean="0">
                  <a:latin typeface="ＭＳ Ｐゴシック" charset="-128"/>
                </a:rPr>
                <a:t>1</a:t>
              </a:r>
              <a:r>
                <a:rPr lang="ja-JP" altLang="en-US" sz="5400" b="1" baseline="40000" dirty="0" smtClean="0">
                  <a:latin typeface="ＭＳ Ｐゴシック" charset="-128"/>
                </a:rPr>
                <a:t>　　</a:t>
              </a:r>
              <a:r>
                <a:rPr lang="ja-JP" altLang="en-US" sz="5400" dirty="0" smtClean="0">
                  <a:latin typeface="ＭＳ Ｐゴシック" charset="-128"/>
                </a:rPr>
                <a:t>幅 </a:t>
              </a:r>
              <a:r>
                <a:rPr lang="en-US" altLang="ja-JP" sz="5400" dirty="0" smtClean="0">
                  <a:latin typeface="ＭＳ Ｐゴシック" charset="-128"/>
                </a:rPr>
                <a:t>1200mm</a:t>
              </a:r>
              <a:r>
                <a:rPr lang="ja-JP" altLang="en-US" sz="5400" dirty="0" smtClean="0">
                  <a:latin typeface="ＭＳ Ｐゴシック" charset="-128"/>
                </a:rPr>
                <a:t> </a:t>
              </a:r>
              <a:r>
                <a:rPr lang="en-US" altLang="ja-JP" sz="5400" dirty="0">
                  <a:latin typeface="ＭＳ Ｐゴシック" charset="-128"/>
                </a:rPr>
                <a:t>×</a:t>
              </a:r>
              <a:r>
                <a:rPr lang="ja-JP" altLang="en-US" sz="5400" dirty="0">
                  <a:latin typeface="ＭＳ Ｐゴシック" charset="-128"/>
                </a:rPr>
                <a:t> 高さ </a:t>
              </a:r>
              <a:r>
                <a:rPr lang="en-US" altLang="ja-JP" sz="5400" dirty="0" smtClean="0">
                  <a:latin typeface="ＭＳ Ｐゴシック" charset="-128"/>
                </a:rPr>
                <a:t>300mm</a:t>
              </a:r>
              <a:endParaRPr lang="en-US" altLang="ja-JP" sz="5400" dirty="0">
                <a:latin typeface="ＭＳ Ｐゴシック" charset="-128"/>
              </a:endParaRPr>
            </a:p>
          </p:txBody>
        </p:sp>
        <p:sp>
          <p:nvSpPr>
            <p:cNvPr id="2053" name="テキスト ボックス 4"/>
            <p:cNvSpPr txBox="1">
              <a:spLocks noChangeArrowheads="1"/>
            </p:cNvSpPr>
            <p:nvPr/>
          </p:nvSpPr>
          <p:spPr bwMode="auto">
            <a:xfrm>
              <a:off x="5917411" y="2203101"/>
              <a:ext cx="3287464" cy="8380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/>
            <a:lstStyle>
              <a:lvl1pPr eaLnBrk="0" hangingPunct="0">
                <a:spcBef>
                  <a:spcPct val="20000"/>
                </a:spcBef>
                <a:buChar char="•"/>
                <a:defRPr kumimoji="1" sz="6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indent="-560388" eaLnBrk="0" hangingPunct="0">
                <a:spcBef>
                  <a:spcPct val="20000"/>
                </a:spcBef>
                <a:buChar char="–"/>
                <a:defRPr kumimoji="1" sz="5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indent="-450850" eaLnBrk="0" hangingPunct="0">
                <a:spcBef>
                  <a:spcPct val="20000"/>
                </a:spcBef>
                <a:buChar char="•"/>
                <a:defRPr kumimoji="1" sz="4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indent="-452438" eaLnBrk="0" hangingPunct="0">
                <a:spcBef>
                  <a:spcPct val="20000"/>
                </a:spcBef>
                <a:buChar char="–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indent="-460375" eaLnBrk="0" hangingPunct="0">
                <a:spcBef>
                  <a:spcPct val="20000"/>
                </a:spcBef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4800" b="1" dirty="0">
                  <a:latin typeface="ＭＳ Ｐゴシック" charset="-128"/>
                </a:rPr>
                <a:t>※1</a:t>
              </a:r>
              <a:r>
                <a:rPr lang="ja-JP" altLang="en-US" sz="4800" dirty="0">
                  <a:latin typeface="ＭＳ Ｐゴシック" charset="-128"/>
                </a:rPr>
                <a:t>　</a:t>
              </a:r>
              <a:endParaRPr lang="en-US" altLang="ja-JP" sz="4800" dirty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4800" dirty="0">
                  <a:latin typeface="ＭＳ Ｐゴシック" charset="-128"/>
                </a:rPr>
                <a:t>PowerPoint</a:t>
              </a:r>
              <a:r>
                <a:rPr lang="ja-JP" altLang="en-US" sz="4800" dirty="0">
                  <a:latin typeface="ＭＳ Ｐゴシック" charset="-128"/>
                </a:rPr>
                <a:t>のバージョンによっては数値に若干誤差が生じている場合がありますが、そのまま作成いただいて問題ございません。</a:t>
              </a:r>
              <a:endParaRPr lang="en-US" altLang="ja-JP" sz="4800" dirty="0">
                <a:latin typeface="ＭＳ Ｐゴシック" charset="-128"/>
              </a:endParaRPr>
            </a:p>
          </p:txBody>
        </p:sp>
        <p:sp>
          <p:nvSpPr>
            <p:cNvPr id="2054" name="テキスト ボックス 6"/>
            <p:cNvSpPr txBox="1">
              <a:spLocks noChangeArrowheads="1"/>
            </p:cNvSpPr>
            <p:nvPr/>
          </p:nvSpPr>
          <p:spPr bwMode="auto">
            <a:xfrm>
              <a:off x="5917411" y="3041179"/>
              <a:ext cx="3287464" cy="11644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/>
            <a:lstStyle>
              <a:lvl1pPr eaLnBrk="0" hangingPunct="0">
                <a:spcBef>
                  <a:spcPct val="20000"/>
                </a:spcBef>
                <a:buChar char="•"/>
                <a:defRPr kumimoji="1" sz="6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indent="-560388" eaLnBrk="0" hangingPunct="0">
                <a:spcBef>
                  <a:spcPct val="20000"/>
                </a:spcBef>
                <a:buChar char="–"/>
                <a:defRPr kumimoji="1" sz="5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indent="-450850" eaLnBrk="0" hangingPunct="0">
                <a:spcBef>
                  <a:spcPct val="20000"/>
                </a:spcBef>
                <a:buChar char="•"/>
                <a:defRPr kumimoji="1" sz="4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indent="-452438" eaLnBrk="0" hangingPunct="0">
                <a:spcBef>
                  <a:spcPct val="20000"/>
                </a:spcBef>
                <a:buChar char="–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indent="-460375" eaLnBrk="0" hangingPunct="0">
                <a:spcBef>
                  <a:spcPct val="20000"/>
                </a:spcBef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4800" b="1" dirty="0">
                  <a:solidFill>
                    <a:srgbClr val="FF0000"/>
                  </a:solidFill>
                  <a:latin typeface="ＭＳ Ｐゴシック" charset="-128"/>
                </a:rPr>
                <a:t>データ作成の注意事項</a:t>
              </a:r>
              <a:r>
                <a:rPr lang="ja-JP" altLang="en-US" sz="4800" dirty="0">
                  <a:latin typeface="ＭＳ Ｐゴシック" charset="-128"/>
                </a:rPr>
                <a:t>　</a:t>
              </a:r>
              <a:endParaRPr lang="en-US" altLang="ja-JP" sz="4800" dirty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4800" dirty="0">
                  <a:latin typeface="ＭＳ Ｐゴシック" charset="-128"/>
                </a:rPr>
                <a:t>仕上がりギリギリまで文字・写真・絵柄が入る場合は、用紙の白が出ないように若干拡大して印刷します。そのため切れては困る文字や絵柄は、仕上がりより</a:t>
              </a:r>
              <a:r>
                <a:rPr lang="en-US" altLang="ja-JP" sz="4800" dirty="0">
                  <a:latin typeface="ＭＳ Ｐゴシック" charset="-128"/>
                </a:rPr>
                <a:t>3mm</a:t>
              </a:r>
              <a:r>
                <a:rPr lang="ja-JP" altLang="en-US" sz="4800" dirty="0">
                  <a:latin typeface="ＭＳ Ｐゴシック" charset="-128"/>
                </a:rPr>
                <a:t>内側に配置してください。</a:t>
              </a:r>
              <a:endParaRPr lang="en-US" altLang="ja-JP" sz="4800" dirty="0">
                <a:latin typeface="ＭＳ Ｐゴシック" charset="-128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8018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8018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19</Words>
  <Application>Microsoft Office PowerPoint</Application>
  <PresentationFormat>ユーザー設定</PresentationFormat>
  <Paragraphs>7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ＭＳ Ｐ明朝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販促応援.com</dc:creator>
  <cp:lastModifiedBy>hanami</cp:lastModifiedBy>
  <cp:revision>16</cp:revision>
  <dcterms:created xsi:type="dcterms:W3CDTF">2011-04-13T05:25:09Z</dcterms:created>
  <dcterms:modified xsi:type="dcterms:W3CDTF">2015-09-25T06:24:04Z</dcterms:modified>
</cp:coreProperties>
</file>