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6202025" cy="324040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114" y="36"/>
      </p:cViewPr>
      <p:guideLst>
        <p:guide orient="horz" pos="10210"/>
        <p:guide pos="51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365125"/>
            <a:ext cx="914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601483-60FA-4E4B-812B-39A869CE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697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949EE6-57CB-499D-9A24-1882C4F86E8B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14907" y="10065232"/>
            <a:ext cx="13772211" cy="694689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29816" y="18363222"/>
            <a:ext cx="11342399" cy="8281344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3D47-0DEB-48A0-9AD6-BEAFD07ABD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42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51A70-A053-47A2-80AF-97AC557F18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9935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752603" y="1306709"/>
            <a:ext cx="3648645" cy="276405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00780" y="1306709"/>
            <a:ext cx="10763405" cy="276405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D7FAE-E67A-400B-82B0-6C24C8F8C1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37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61C89-B2AC-4DBF-BBE1-77E73DACDC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553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9677" y="20821271"/>
            <a:ext cx="13772213" cy="643642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79677" y="13732884"/>
            <a:ext cx="13772213" cy="70883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B67B7-D304-486D-B976-0FF36C41C7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097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00780" y="7565573"/>
            <a:ext cx="7205045" cy="213816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194242" y="7565573"/>
            <a:ext cx="7207007" cy="213816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D463A-DA29-4D16-8EED-A691D59540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314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0593" y="1298384"/>
            <a:ext cx="14580840" cy="539882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0594" y="7252077"/>
            <a:ext cx="7157939" cy="30240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10594" y="10276083"/>
            <a:ext cx="7157939" cy="18671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229570" y="7252077"/>
            <a:ext cx="7161864" cy="30240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8229570" y="10276083"/>
            <a:ext cx="7161864" cy="18671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05283-3DE2-49D2-8A3E-20877C5C0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858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177DE-E84F-4E81-9AC1-4CF1A1E3B8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818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AAE7D-5257-4DA4-91CD-9CB972A57E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8164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0593" y="1290061"/>
            <a:ext cx="5330672" cy="54903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33610" y="1290063"/>
            <a:ext cx="9057824" cy="27657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10593" y="6780440"/>
            <a:ext cx="5330672" cy="221668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CEDA6-93D2-4AEE-9389-220C545A48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888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75638" y="22682837"/>
            <a:ext cx="9721215" cy="26772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75638" y="2896391"/>
            <a:ext cx="9721215" cy="194424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75638" y="25360056"/>
            <a:ext cx="9721215" cy="3803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04F53-22FF-4A36-9A60-E66E18AD958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2793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1304925"/>
            <a:ext cx="14598650" cy="54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7567613"/>
            <a:ext cx="14598650" cy="2137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688" y="29517975"/>
            <a:ext cx="3784600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41963" y="29517975"/>
            <a:ext cx="5118100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15738" y="29517975"/>
            <a:ext cx="3784600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E7F21EBB-AA37-4110-ADFA-7CEE378B90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8054638" y="2397716"/>
            <a:ext cx="11206162" cy="18902839"/>
            <a:chOff x="5853053" y="1046849"/>
            <a:chExt cx="3416181" cy="2479370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1046849"/>
              <a:ext cx="3287464" cy="242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 smtClean="0">
                  <a:latin typeface="ＭＳ Ｐゴシック" charset="-128"/>
                </a:rPr>
                <a:t>テンプレート：</a:t>
              </a:r>
              <a:endParaRPr lang="en-US" altLang="ja-JP" sz="6000" b="1" dirty="0" smtClean="0">
                <a:latin typeface="ＭＳ Ｐゴシック" charset="-128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6000" b="1" dirty="0" smtClean="0">
                  <a:latin typeface="ＭＳ Ｐゴシック" charset="-128"/>
                </a:rPr>
                <a:t>450x900/900x1800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3133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ページ設定</a:t>
              </a:r>
              <a:r>
                <a:rPr lang="en-US" altLang="ja-JP" sz="5400" b="1" baseline="40000">
                  <a:latin typeface="ＭＳ Ｐゴシック" charset="-128"/>
                </a:rPr>
                <a:t>※1</a:t>
              </a:r>
              <a:endParaRPr lang="en-US" altLang="ja-JP" sz="54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幅 </a:t>
              </a:r>
              <a:r>
                <a:rPr lang="en-US" altLang="ja-JP" sz="5400">
                  <a:latin typeface="ＭＳ Ｐゴシック" charset="-128"/>
                </a:rPr>
                <a:t>450mm</a:t>
              </a:r>
              <a:r>
                <a:rPr lang="ja-JP" altLang="en-US" sz="5400">
                  <a:latin typeface="ＭＳ Ｐゴシック" charset="-128"/>
                </a:rPr>
                <a:t> </a:t>
              </a:r>
              <a:r>
                <a:rPr lang="en-US" altLang="ja-JP" sz="5400">
                  <a:latin typeface="ＭＳ Ｐゴシック" charset="-128"/>
                </a:rPr>
                <a:t>×</a:t>
              </a:r>
              <a:r>
                <a:rPr lang="ja-JP" altLang="en-US" sz="5400">
                  <a:latin typeface="ＭＳ Ｐゴシック" charset="-128"/>
                </a:rPr>
                <a:t> 高さ </a:t>
              </a:r>
              <a:r>
                <a:rPr lang="en-US" altLang="ja-JP" sz="5400">
                  <a:latin typeface="ＭＳ Ｐゴシック" charset="-128"/>
                </a:rPr>
                <a:t>900mm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761216"/>
              <a:ext cx="3414645" cy="959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※1</a:t>
              </a:r>
              <a:r>
                <a:rPr lang="ja-JP" altLang="en-US" sz="4800" dirty="0" smtClean="0">
                  <a:latin typeface="ＭＳ Ｐゴシック" charset="-128"/>
                </a:rPr>
                <a:t>　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900x1800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29328"/>
              <a:ext cx="3416181" cy="696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Office PowerPoint</Application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18</cp:revision>
  <dcterms:created xsi:type="dcterms:W3CDTF">2011-04-13T05:25:09Z</dcterms:created>
  <dcterms:modified xsi:type="dcterms:W3CDTF">2015-09-25T07:54:13Z</dcterms:modified>
</cp:coreProperties>
</file>