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602700" cy="216027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5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608013" indent="-150813" algn="l" rtl="0" fontAlgn="base">
      <a:spcBef>
        <a:spcPct val="0"/>
      </a:spcBef>
      <a:spcAft>
        <a:spcPct val="0"/>
      </a:spcAft>
      <a:defRPr kumimoji="1" sz="5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217613" indent="-303213" algn="l" rtl="0" fontAlgn="base">
      <a:spcBef>
        <a:spcPct val="0"/>
      </a:spcBef>
      <a:spcAft>
        <a:spcPct val="0"/>
      </a:spcAft>
      <a:defRPr kumimoji="1" sz="5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827213" indent="-455613" algn="l" rtl="0" fontAlgn="base">
      <a:spcBef>
        <a:spcPct val="0"/>
      </a:spcBef>
      <a:spcAft>
        <a:spcPct val="0"/>
      </a:spcAft>
      <a:defRPr kumimoji="1" sz="5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2436813" indent="-608013" algn="l" rtl="0" fontAlgn="base">
      <a:spcBef>
        <a:spcPct val="0"/>
      </a:spcBef>
      <a:spcAft>
        <a:spcPct val="0"/>
      </a:spcAft>
      <a:defRPr kumimoji="1" sz="5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2826" y="-576"/>
      </p:cViewPr>
      <p:guideLst>
        <p:guide orient="horz" pos="6807"/>
        <p:guide pos="68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657225" y="365125"/>
            <a:ext cx="18288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F328C0A-9877-4DC7-B897-2C5EAD2D12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223993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608013"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1217613"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827213"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2436813"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3047924" algn="l" defTabSz="1219170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6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6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6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6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6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B97E40A-BB16-44F8-84BA-DB1A7807AEAA}" type="slidenum">
              <a:rPr lang="en-US" altLang="ja-JP" sz="1200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z="1200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19877" y="6710155"/>
            <a:ext cx="18362948" cy="46312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39754" y="12242148"/>
            <a:ext cx="15123199" cy="5520896"/>
          </a:xfrm>
        </p:spPr>
        <p:txBody>
          <a:bodyPr/>
          <a:lstStyle>
            <a:lvl1pPr marL="0" indent="0" algn="ctr">
              <a:buNone/>
              <a:defRPr/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2D7D8-0754-4E98-85D4-FA8045C8138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9939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4A320-6255-425A-BEE6-F9916F57353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03777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670137" y="871139"/>
            <a:ext cx="4864860" cy="1842703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67706" y="871139"/>
            <a:ext cx="14351207" cy="1842703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23A66-6D7E-401D-BAE4-D37D8686B87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29681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8A214-19B7-4CA8-A3F2-B43121A1605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12233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06235" y="13880847"/>
            <a:ext cx="18362951" cy="4290948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06235" y="9155256"/>
            <a:ext cx="18362951" cy="4725592"/>
          </a:xfrm>
        </p:spPr>
        <p:txBody>
          <a:bodyPr anchor="b"/>
          <a:lstStyle>
            <a:lvl1pPr marL="0" indent="0">
              <a:buNone/>
              <a:defRPr sz="2700"/>
            </a:lvl1pPr>
            <a:lvl2pPr marL="609585" indent="0">
              <a:buNone/>
              <a:defRPr sz="2400"/>
            </a:lvl2pPr>
            <a:lvl3pPr marL="1219170" indent="0">
              <a:buNone/>
              <a:defRPr sz="2100"/>
            </a:lvl3pPr>
            <a:lvl4pPr marL="1828754" indent="0">
              <a:buNone/>
              <a:defRPr sz="1900"/>
            </a:lvl4pPr>
            <a:lvl5pPr marL="2438339" indent="0">
              <a:buNone/>
              <a:defRPr sz="1900"/>
            </a:lvl5pPr>
            <a:lvl6pPr marL="3047924" indent="0">
              <a:buNone/>
              <a:defRPr sz="1900"/>
            </a:lvl6pPr>
            <a:lvl7pPr marL="3657509" indent="0">
              <a:buNone/>
              <a:defRPr sz="1900"/>
            </a:lvl7pPr>
            <a:lvl8pPr marL="4267093" indent="0">
              <a:buNone/>
              <a:defRPr sz="1900"/>
            </a:lvl8pPr>
            <a:lvl9pPr marL="4876678" indent="0">
              <a:buNone/>
              <a:defRPr sz="1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809EE-6D35-4405-A41E-1E2C1728321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7043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67706" y="5043715"/>
            <a:ext cx="9606727" cy="14254452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25655" y="5043715"/>
            <a:ext cx="9609343" cy="14254452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8969E-724B-419E-BC0F-016CF7BFDFF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5976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0791" y="865589"/>
            <a:ext cx="19441120" cy="3599219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0791" y="4834718"/>
            <a:ext cx="9543919" cy="201600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80791" y="6850722"/>
            <a:ext cx="9543919" cy="12447447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972760" y="4834718"/>
            <a:ext cx="9549152" cy="201600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0972760" y="6850722"/>
            <a:ext cx="9549152" cy="12447447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466BB-11DB-4D81-AFBF-38546AAF57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52914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D5065-8613-4DB2-9BFC-5CBE21A710F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617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18235-C5A7-4AF8-8BDD-87139D1BBFF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95476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0791" y="860041"/>
            <a:ext cx="7107563" cy="3660252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444813" y="860042"/>
            <a:ext cx="12077099" cy="18438127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80791" y="4520293"/>
            <a:ext cx="7107563" cy="14777875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4006E-A630-48B9-8FD7-E283DD832F1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074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4183" y="15121891"/>
            <a:ext cx="12961620" cy="1784815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234183" y="1930927"/>
            <a:ext cx="12961620" cy="12961620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4183" y="16906704"/>
            <a:ext cx="12961620" cy="2535728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7BEE3-96FB-4C9F-A9B3-184D74EFFED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32993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8388" y="869950"/>
            <a:ext cx="19465925" cy="360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40969" tIns="120481" rIns="240969" bIns="1204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8388" y="5046663"/>
            <a:ext cx="19465925" cy="1425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40969" tIns="120481" rIns="240969" bIns="1204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8388" y="19678650"/>
            <a:ext cx="5046662" cy="149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40969" tIns="120481" rIns="240969" bIns="120481" numCol="1" anchor="t" anchorCtr="0" compatLnSpc="1">
            <a:prstTxWarp prst="textNoShape">
              <a:avLst/>
            </a:prstTxWarp>
          </a:bodyPr>
          <a:lstStyle>
            <a:lvl1pPr defTabSz="2402357">
              <a:defRPr sz="3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9813" y="19678650"/>
            <a:ext cx="6823075" cy="149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40969" tIns="120481" rIns="240969" bIns="120481" numCol="1" anchor="t" anchorCtr="0" compatLnSpc="1">
            <a:prstTxWarp prst="textNoShape">
              <a:avLst/>
            </a:prstTxWarp>
          </a:bodyPr>
          <a:lstStyle>
            <a:lvl1pPr algn="ctr" defTabSz="2402357">
              <a:defRPr sz="3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7650" y="19678650"/>
            <a:ext cx="5046663" cy="149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40969" tIns="120481" rIns="240969" bIns="120481" numCol="1" anchor="t" anchorCtr="0" compatLnSpc="1">
            <a:prstTxWarp prst="textNoShape">
              <a:avLst/>
            </a:prstTxWarp>
          </a:bodyPr>
          <a:lstStyle>
            <a:lvl1pPr algn="r" defTabSz="2402357">
              <a:defRPr sz="3900"/>
            </a:lvl1pPr>
          </a:lstStyle>
          <a:p>
            <a:pPr>
              <a:defRPr/>
            </a:pPr>
            <a:fld id="{1DB23162-DD48-4BE7-8DC6-213802F3B81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401888" rtl="0" eaLnBrk="0" fontAlgn="base" hangingPunct="0">
        <a:spcBef>
          <a:spcPct val="0"/>
        </a:spcBef>
        <a:spcAft>
          <a:spcPct val="0"/>
        </a:spcAft>
        <a:defRPr kumimoji="1" sz="11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401888" rtl="0" eaLnBrk="0" fontAlgn="base" hangingPunct="0">
        <a:spcBef>
          <a:spcPct val="0"/>
        </a:spcBef>
        <a:spcAft>
          <a:spcPct val="0"/>
        </a:spcAft>
        <a:defRPr kumimoji="1" sz="117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2401888" rtl="0" eaLnBrk="0" fontAlgn="base" hangingPunct="0">
        <a:spcBef>
          <a:spcPct val="0"/>
        </a:spcBef>
        <a:spcAft>
          <a:spcPct val="0"/>
        </a:spcAft>
        <a:defRPr kumimoji="1" sz="117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2401888" rtl="0" eaLnBrk="0" fontAlgn="base" hangingPunct="0">
        <a:spcBef>
          <a:spcPct val="0"/>
        </a:spcBef>
        <a:spcAft>
          <a:spcPct val="0"/>
        </a:spcAft>
        <a:defRPr kumimoji="1" sz="117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2401888" rtl="0" eaLnBrk="0" fontAlgn="base" hangingPunct="0">
        <a:spcBef>
          <a:spcPct val="0"/>
        </a:spcBef>
        <a:spcAft>
          <a:spcPct val="0"/>
        </a:spcAft>
        <a:defRPr kumimoji="1" sz="11700">
          <a:solidFill>
            <a:schemeClr val="tx2"/>
          </a:solidFill>
          <a:latin typeface="Arial" charset="0"/>
          <a:ea typeface="ＭＳ Ｐゴシック" charset="-128"/>
        </a:defRPr>
      </a:lvl5pPr>
      <a:lvl6pPr marL="609585" algn="ctr" defTabSz="2402357" rtl="0" fontAlgn="base">
        <a:spcBef>
          <a:spcPct val="0"/>
        </a:spcBef>
        <a:spcAft>
          <a:spcPct val="0"/>
        </a:spcAft>
        <a:defRPr kumimoji="1" sz="11700">
          <a:solidFill>
            <a:schemeClr val="tx2"/>
          </a:solidFill>
          <a:latin typeface="Arial" charset="0"/>
          <a:ea typeface="ＭＳ Ｐゴシック" charset="-128"/>
        </a:defRPr>
      </a:lvl6pPr>
      <a:lvl7pPr marL="1219170" algn="ctr" defTabSz="2402357" rtl="0" fontAlgn="base">
        <a:spcBef>
          <a:spcPct val="0"/>
        </a:spcBef>
        <a:spcAft>
          <a:spcPct val="0"/>
        </a:spcAft>
        <a:defRPr kumimoji="1" sz="11700">
          <a:solidFill>
            <a:schemeClr val="tx2"/>
          </a:solidFill>
          <a:latin typeface="Arial" charset="0"/>
          <a:ea typeface="ＭＳ Ｐゴシック" charset="-128"/>
        </a:defRPr>
      </a:lvl7pPr>
      <a:lvl8pPr marL="1828754" algn="ctr" defTabSz="2402357" rtl="0" fontAlgn="base">
        <a:spcBef>
          <a:spcPct val="0"/>
        </a:spcBef>
        <a:spcAft>
          <a:spcPct val="0"/>
        </a:spcAft>
        <a:defRPr kumimoji="1" sz="11700">
          <a:solidFill>
            <a:schemeClr val="tx2"/>
          </a:solidFill>
          <a:latin typeface="Arial" charset="0"/>
          <a:ea typeface="ＭＳ Ｐゴシック" charset="-128"/>
        </a:defRPr>
      </a:lvl8pPr>
      <a:lvl9pPr marL="2438339" algn="ctr" defTabSz="2402357" rtl="0" fontAlgn="base">
        <a:spcBef>
          <a:spcPct val="0"/>
        </a:spcBef>
        <a:spcAft>
          <a:spcPct val="0"/>
        </a:spcAft>
        <a:defRPr kumimoji="1" sz="117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903288" indent="-903288" algn="l" defTabSz="2401888" rtl="0" eaLnBrk="0" fontAlgn="base" hangingPunct="0">
        <a:spcBef>
          <a:spcPct val="20000"/>
        </a:spcBef>
        <a:spcAft>
          <a:spcPct val="0"/>
        </a:spcAft>
        <a:buChar char="•"/>
        <a:defRPr kumimoji="1" sz="8500">
          <a:solidFill>
            <a:schemeClr val="tx1"/>
          </a:solidFill>
          <a:latin typeface="+mn-lt"/>
          <a:ea typeface="+mn-ea"/>
          <a:cs typeface="+mn-cs"/>
        </a:defRPr>
      </a:lvl1pPr>
      <a:lvl2pPr marL="1963738" indent="-746125" algn="l" defTabSz="2401888" rtl="0" eaLnBrk="0" fontAlgn="base" hangingPunct="0">
        <a:spcBef>
          <a:spcPct val="20000"/>
        </a:spcBef>
        <a:spcAft>
          <a:spcPct val="0"/>
        </a:spcAft>
        <a:buChar char="–"/>
        <a:defRPr kumimoji="1" sz="7200">
          <a:solidFill>
            <a:schemeClr val="tx1"/>
          </a:solidFill>
          <a:latin typeface="+mn-lt"/>
          <a:ea typeface="+mn-ea"/>
        </a:defRPr>
      </a:lvl2pPr>
      <a:lvl3pPr marL="3001963" indent="-600075" algn="l" defTabSz="2401888" rtl="0" eaLnBrk="0" fontAlgn="base" hangingPunct="0">
        <a:spcBef>
          <a:spcPct val="20000"/>
        </a:spcBef>
        <a:spcAft>
          <a:spcPct val="0"/>
        </a:spcAft>
        <a:buChar char="•"/>
        <a:defRPr kumimoji="1" sz="6500">
          <a:solidFill>
            <a:schemeClr val="tx1"/>
          </a:solidFill>
          <a:latin typeface="+mn-lt"/>
          <a:ea typeface="+mn-ea"/>
        </a:defRPr>
      </a:lvl3pPr>
      <a:lvl4pPr marL="4219575" indent="-601663" algn="l" defTabSz="2401888" rtl="0" eaLnBrk="0" fontAlgn="base" hangingPunct="0">
        <a:spcBef>
          <a:spcPct val="20000"/>
        </a:spcBef>
        <a:spcAft>
          <a:spcPct val="0"/>
        </a:spcAft>
        <a:buChar char="–"/>
        <a:defRPr kumimoji="1" sz="5900">
          <a:solidFill>
            <a:schemeClr val="tx1"/>
          </a:solidFill>
          <a:latin typeface="+mn-lt"/>
          <a:ea typeface="+mn-ea"/>
        </a:defRPr>
      </a:lvl4pPr>
      <a:lvl5pPr marL="5426075" indent="-612775" algn="l" defTabSz="2401888" rtl="0" eaLnBrk="0" fontAlgn="base" hangingPunct="0">
        <a:spcBef>
          <a:spcPct val="20000"/>
        </a:spcBef>
        <a:spcAft>
          <a:spcPct val="0"/>
        </a:spcAft>
        <a:buChar char="»"/>
        <a:defRPr kumimoji="1" sz="5900">
          <a:solidFill>
            <a:schemeClr val="tx1"/>
          </a:solidFill>
          <a:latin typeface="+mn-lt"/>
          <a:ea typeface="+mn-ea"/>
        </a:defRPr>
      </a:lvl5pPr>
      <a:lvl6pPr marL="6036582" indent="-613818" algn="l" defTabSz="2402357" rtl="0" fontAlgn="base">
        <a:spcBef>
          <a:spcPct val="20000"/>
        </a:spcBef>
        <a:spcAft>
          <a:spcPct val="0"/>
        </a:spcAft>
        <a:buChar char="»"/>
        <a:defRPr kumimoji="1" sz="5900">
          <a:solidFill>
            <a:schemeClr val="tx1"/>
          </a:solidFill>
          <a:latin typeface="+mn-lt"/>
          <a:ea typeface="+mn-ea"/>
        </a:defRPr>
      </a:lvl6pPr>
      <a:lvl7pPr marL="6646167" indent="-613818" algn="l" defTabSz="2402357" rtl="0" fontAlgn="base">
        <a:spcBef>
          <a:spcPct val="20000"/>
        </a:spcBef>
        <a:spcAft>
          <a:spcPct val="0"/>
        </a:spcAft>
        <a:buChar char="»"/>
        <a:defRPr kumimoji="1" sz="5900">
          <a:solidFill>
            <a:schemeClr val="tx1"/>
          </a:solidFill>
          <a:latin typeface="+mn-lt"/>
          <a:ea typeface="+mn-ea"/>
        </a:defRPr>
      </a:lvl7pPr>
      <a:lvl8pPr marL="7255752" indent="-613818" algn="l" defTabSz="2402357" rtl="0" fontAlgn="base">
        <a:spcBef>
          <a:spcPct val="20000"/>
        </a:spcBef>
        <a:spcAft>
          <a:spcPct val="0"/>
        </a:spcAft>
        <a:buChar char="»"/>
        <a:defRPr kumimoji="1" sz="5900">
          <a:solidFill>
            <a:schemeClr val="tx1"/>
          </a:solidFill>
          <a:latin typeface="+mn-lt"/>
          <a:ea typeface="+mn-ea"/>
        </a:defRPr>
      </a:lvl8pPr>
      <a:lvl9pPr marL="7865337" indent="-613818" algn="l" defTabSz="2402357" rtl="0" fontAlgn="base">
        <a:spcBef>
          <a:spcPct val="20000"/>
        </a:spcBef>
        <a:spcAft>
          <a:spcPct val="0"/>
        </a:spcAft>
        <a:buChar char="»"/>
        <a:defRPr kumimoji="1" sz="5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1"/>
          <p:cNvGrpSpPr>
            <a:grpSpLocks/>
          </p:cNvGrpSpPr>
          <p:nvPr/>
        </p:nvGrpSpPr>
        <p:grpSpPr bwMode="auto">
          <a:xfrm>
            <a:off x="24072850" y="1187450"/>
            <a:ext cx="14941550" cy="16397288"/>
            <a:chOff x="5853053" y="965958"/>
            <a:chExt cx="3416181" cy="2933804"/>
          </a:xfrm>
        </p:grpSpPr>
        <p:sp>
          <p:nvSpPr>
            <p:cNvPr id="2051" name="テキスト ボックス 2"/>
            <p:cNvSpPr txBox="1">
              <a:spLocks noChangeArrowheads="1"/>
            </p:cNvSpPr>
            <p:nvPr/>
          </p:nvSpPr>
          <p:spPr bwMode="auto">
            <a:xfrm>
              <a:off x="5917411" y="965958"/>
              <a:ext cx="3287464" cy="242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8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7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6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8000" b="1">
                  <a:latin typeface="ＭＳ Ｐゴシック" charset="-128"/>
                </a:rPr>
                <a:t>テンプレート：</a:t>
              </a:r>
              <a:r>
                <a:rPr lang="en-US" altLang="ja-JP" sz="8000" b="1">
                  <a:latin typeface="ＭＳ Ｐゴシック" charset="-128"/>
                </a:rPr>
                <a:t>600x600</a:t>
              </a:r>
            </a:p>
          </p:txBody>
        </p:sp>
        <p:sp>
          <p:nvSpPr>
            <p:cNvPr id="2052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57899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8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7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6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7200">
                  <a:latin typeface="ＭＳ Ｐゴシック" charset="-128"/>
                </a:rPr>
                <a:t>ページ設定</a:t>
              </a:r>
              <a:r>
                <a:rPr lang="en-US" altLang="ja-JP" sz="7200" b="1" baseline="40000">
                  <a:latin typeface="ＭＳ Ｐゴシック" charset="-128"/>
                </a:rPr>
                <a:t>※1</a:t>
              </a:r>
              <a:endParaRPr lang="en-US" altLang="ja-JP" sz="72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7200">
                  <a:latin typeface="ＭＳ Ｐゴシック" charset="-128"/>
                </a:rPr>
                <a:t>幅 </a:t>
              </a:r>
              <a:r>
                <a:rPr lang="en-US" altLang="ja-JP" sz="7200">
                  <a:latin typeface="ＭＳ Ｐゴシック" charset="-128"/>
                </a:rPr>
                <a:t>600mm</a:t>
              </a:r>
              <a:r>
                <a:rPr lang="ja-JP" altLang="en-US" sz="7200">
                  <a:latin typeface="ＭＳ Ｐゴシック" charset="-128"/>
                </a:rPr>
                <a:t> </a:t>
              </a:r>
              <a:r>
                <a:rPr lang="en-US" altLang="ja-JP" sz="7200">
                  <a:latin typeface="ＭＳ Ｐゴシック" charset="-128"/>
                </a:rPr>
                <a:t>×</a:t>
              </a:r>
              <a:r>
                <a:rPr lang="ja-JP" altLang="en-US" sz="7200">
                  <a:latin typeface="ＭＳ Ｐゴシック" charset="-128"/>
                </a:rPr>
                <a:t> 高さ </a:t>
              </a:r>
              <a:r>
                <a:rPr lang="en-US" altLang="ja-JP" sz="7200">
                  <a:latin typeface="ＭＳ Ｐゴシック" charset="-128"/>
                </a:rPr>
                <a:t>600mm</a:t>
              </a:r>
            </a:p>
          </p:txBody>
        </p:sp>
        <p:sp>
          <p:nvSpPr>
            <p:cNvPr id="2053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2080015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8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7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6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6400" b="1">
                  <a:latin typeface="ＭＳ Ｐゴシック" charset="-128"/>
                </a:rPr>
                <a:t>※1</a:t>
              </a:r>
              <a:r>
                <a:rPr lang="ja-JP" altLang="en-US" sz="6400">
                  <a:latin typeface="ＭＳ Ｐゴシック" charset="-128"/>
                </a:rPr>
                <a:t>　</a:t>
              </a:r>
              <a:endParaRPr lang="en-US" altLang="ja-JP" sz="64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6400">
                  <a:latin typeface="ＭＳ Ｐゴシック" charset="-128"/>
                </a:rPr>
                <a:t>PowerPoint</a:t>
              </a:r>
              <a:r>
                <a:rPr lang="ja-JP" altLang="en-US" sz="6400">
                  <a:latin typeface="ＭＳ Ｐゴシック" charset="-128"/>
                </a:rPr>
                <a:t>のバージョンによっては数値に若干誤差が生じている場合がありますが、そのまま作成いただいて問題ございません。</a:t>
              </a:r>
              <a:endParaRPr lang="en-US" altLang="ja-JP" sz="6400">
                <a:latin typeface="ＭＳ Ｐゴシック" charset="-128"/>
              </a:endParaRPr>
            </a:p>
          </p:txBody>
        </p:sp>
        <p:sp>
          <p:nvSpPr>
            <p:cNvPr id="2054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2937434"/>
              <a:ext cx="3416181" cy="962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8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7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6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5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400" b="1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6400">
                  <a:latin typeface="ＭＳ Ｐゴシック" charset="-128"/>
                </a:rPr>
                <a:t>　</a:t>
              </a:r>
              <a:endParaRPr lang="en-US" altLang="ja-JP" sz="64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40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6400">
                  <a:latin typeface="ＭＳ Ｐゴシック" charset="-128"/>
                </a:rPr>
                <a:t>3mm</a:t>
              </a:r>
              <a:r>
                <a:rPr lang="ja-JP" altLang="en-US" sz="6400">
                  <a:latin typeface="ＭＳ Ｐゴシック" charset="-128"/>
                </a:rPr>
                <a:t>内側に配置してください。</a:t>
              </a:r>
              <a:endParaRPr lang="en-US" altLang="ja-JP" sz="640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20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16</cp:revision>
  <dcterms:created xsi:type="dcterms:W3CDTF">2011-04-13T05:25:09Z</dcterms:created>
  <dcterms:modified xsi:type="dcterms:W3CDTF">2015-09-25T08:02:44Z</dcterms:modified>
</cp:coreProperties>
</file>