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22525" cy="213868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228" y="-588"/>
      </p:cViewPr>
      <p:guideLst>
        <p:guide orient="horz" pos="6736"/>
        <p:guide pos="47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476517-3DC8-4A06-ACF3-000E1EA614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188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D1135AF-ED35-4EDF-B1E8-94760D616C01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475" y="6643688"/>
            <a:ext cx="12855575" cy="45847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538" y="12118975"/>
            <a:ext cx="10585450" cy="54657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3059B-D48E-4308-A470-1B38FED785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713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53156-508E-4D9E-9210-DD7569E875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779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6450" y="860425"/>
            <a:ext cx="3403600" cy="182483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2475" y="860425"/>
            <a:ext cx="10061575" cy="182483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1AC12-21FD-4ED8-876D-525ED3F735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898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87CF0-11CB-4617-AE0A-A22A4DFDEF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3012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800" y="13742988"/>
            <a:ext cx="12855575" cy="42481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3800" y="9064625"/>
            <a:ext cx="12855575" cy="4678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3EBEA-DA4B-4187-B209-A68068FFE7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209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2475" y="4995863"/>
            <a:ext cx="6732588" cy="1411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37463" y="4995863"/>
            <a:ext cx="6732587" cy="1411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CF251-CF09-4637-B214-DAECE4B477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12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857250"/>
            <a:ext cx="13611225" cy="356393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5650" y="4787900"/>
            <a:ext cx="6681788" cy="19939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5650" y="6781800"/>
            <a:ext cx="6681788" cy="12322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1913" y="4787900"/>
            <a:ext cx="6684962" cy="19939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1913" y="6781800"/>
            <a:ext cx="6684962" cy="12322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23CE0-4E51-447C-9211-05125B49C3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885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225E5-7982-40E5-A6CB-19B6DFB714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390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20DBA-277F-438C-A116-F1B485DCB9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865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850900"/>
            <a:ext cx="4975225" cy="36242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1850" y="850900"/>
            <a:ext cx="8455025" cy="18253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5650" y="4475163"/>
            <a:ext cx="4975225" cy="146288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0A477-2151-41D6-B5E4-2B0F919191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16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863" y="14970125"/>
            <a:ext cx="9074150" cy="1768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3863" y="1911350"/>
            <a:ext cx="9074150" cy="128317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3863" y="16738600"/>
            <a:ext cx="9074150" cy="2509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5F963-8B1E-4CAA-AEA6-3DA639F45F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573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860425"/>
            <a:ext cx="13617575" cy="356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4995863"/>
            <a:ext cx="13617575" cy="141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19480213"/>
            <a:ext cx="3529013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defTabSz="2084388">
              <a:defRPr sz="3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5725" y="19480213"/>
            <a:ext cx="4791075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algn="ctr" defTabSz="2084388">
              <a:defRPr sz="3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41038" y="19480213"/>
            <a:ext cx="3529012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algn="r" defTabSz="2084388">
              <a:defRPr sz="3500" smtClean="0"/>
            </a:lvl1pPr>
          </a:lstStyle>
          <a:p>
            <a:pPr>
              <a:defRPr/>
            </a:pPr>
            <a:fld id="{DC642428-5E05-498E-909C-4E56DAF6B1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782638" indent="-782638" algn="l" defTabSz="2084388" rtl="0" eaLnBrk="0" fontAlgn="base" hangingPunct="0">
        <a:spcBef>
          <a:spcPct val="20000"/>
        </a:spcBef>
        <a:spcAft>
          <a:spcPct val="0"/>
        </a:spcAft>
        <a:buChar char="•"/>
        <a:defRPr kumimoji="1" sz="7600">
          <a:solidFill>
            <a:schemeClr val="tx1"/>
          </a:solidFill>
          <a:latin typeface="+mn-lt"/>
          <a:ea typeface="+mn-ea"/>
          <a:cs typeface="+mn-cs"/>
        </a:defRPr>
      </a:lvl1pPr>
      <a:lvl2pPr marL="1698625" indent="-650875" algn="l" defTabSz="2084388" rtl="0" eaLnBrk="0" fontAlgn="base" hangingPunct="0">
        <a:spcBef>
          <a:spcPct val="20000"/>
        </a:spcBef>
        <a:spcAft>
          <a:spcPct val="0"/>
        </a:spcAft>
        <a:buChar char="–"/>
        <a:defRPr kumimoji="1" sz="6300">
          <a:solidFill>
            <a:schemeClr val="tx1"/>
          </a:solidFill>
          <a:latin typeface="+mn-lt"/>
          <a:ea typeface="+mn-ea"/>
        </a:defRPr>
      </a:lvl2pPr>
      <a:lvl3pPr marL="2601913" indent="-517525" algn="l" defTabSz="2084388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</a:defRPr>
      </a:lvl3pPr>
      <a:lvl4pPr marL="3649663" indent="-517525" algn="l" defTabSz="208438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4pPr>
      <a:lvl5pPr marL="4697413" indent="-528638" algn="l" defTabSz="2084388" rtl="0" eaLnBrk="0" fontAlgn="base" hangingPunct="0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5pPr>
      <a:lvl6pPr marL="51546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6pPr>
      <a:lvl7pPr marL="56118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7pPr>
      <a:lvl8pPr marL="60690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8pPr>
      <a:lvl9pPr marL="65262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5492576" y="682250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420mm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594mm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7</cp:revision>
  <dcterms:created xsi:type="dcterms:W3CDTF">2011-04-13T05:25:09Z</dcterms:created>
  <dcterms:modified xsi:type="dcterms:W3CDTF">2015-09-25T02:30:41Z</dcterms:modified>
</cp:coreProperties>
</file>