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084000" cy="262112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912813" indent="-4556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827213" indent="-9128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741613" indent="-13700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3656013" indent="-1827213" algn="l" rtl="0" fontAlgn="base">
      <a:spcBef>
        <a:spcPct val="0"/>
      </a:spcBef>
      <a:spcAft>
        <a:spcPct val="0"/>
      </a:spcAft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1860" y="-288"/>
      </p:cViewPr>
      <p:guideLst>
        <p:guide orient="horz" pos="8258"/>
        <p:guide pos="116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0ED669-C1A3-4ECA-A68A-58BA245B5D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0133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9128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8272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27416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3656013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4571913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6295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0678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5059" algn="l" defTabSz="1828765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8EB0DE3-1FD7-46EF-BD0D-D96B953E50EC}" type="slidenum">
              <a:rPr lang="en-US" altLang="ja-JP" sz="1200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z="1200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80742" y="8141637"/>
            <a:ext cx="31522520" cy="561925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561481" y="14853770"/>
            <a:ext cx="25961047" cy="6698670"/>
          </a:xfrm>
        </p:spPr>
        <p:txBody>
          <a:bodyPr/>
          <a:lstStyle>
            <a:lvl1pPr marL="0" indent="0" algn="ctr">
              <a:buNone/>
              <a:defRPr/>
            </a:lvl1pPr>
            <a:lvl2pPr marL="914383" indent="0" algn="ctr">
              <a:buNone/>
              <a:defRPr/>
            </a:lvl2pPr>
            <a:lvl3pPr marL="1828765" indent="0" algn="ctr">
              <a:buNone/>
              <a:defRPr/>
            </a:lvl3pPr>
            <a:lvl4pPr marL="2743148" indent="0" algn="ctr">
              <a:buNone/>
              <a:defRPr/>
            </a:lvl4pPr>
            <a:lvl5pPr marL="3657530" indent="0" algn="ctr">
              <a:buNone/>
              <a:defRPr/>
            </a:lvl5pPr>
            <a:lvl6pPr marL="4571913" indent="0" algn="ctr">
              <a:buNone/>
              <a:defRPr/>
            </a:lvl6pPr>
            <a:lvl7pPr marL="5486295" indent="0" algn="ctr">
              <a:buNone/>
              <a:defRPr/>
            </a:lvl7pPr>
            <a:lvl8pPr marL="6400678" indent="0" algn="ctr">
              <a:buNone/>
              <a:defRPr/>
            </a:lvl8pPr>
            <a:lvl9pPr marL="731505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932E5-29AD-4FD0-8349-18CB364422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73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B1999-E128-4FDA-9FF9-80B5EF5B072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0420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899939" y="1056977"/>
            <a:ext cx="8351202" cy="2235807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32864" y="1056977"/>
            <a:ext cx="24635814" cy="2235807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D3857-C14D-48FB-A48F-2BC0DEF650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086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3ED05-E3C3-48EB-879A-8540FC21ED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698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28984" y="16842051"/>
            <a:ext cx="31522525" cy="5206337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28984" y="11108348"/>
            <a:ext cx="31522525" cy="5733704"/>
          </a:xfrm>
        </p:spPr>
        <p:txBody>
          <a:bodyPr anchor="b"/>
          <a:lstStyle>
            <a:lvl1pPr marL="0" indent="0">
              <a:buNone/>
              <a:defRPr sz="4000"/>
            </a:lvl1pPr>
            <a:lvl2pPr marL="914383" indent="0">
              <a:buNone/>
              <a:defRPr sz="3500"/>
            </a:lvl2pPr>
            <a:lvl3pPr marL="1828765" indent="0">
              <a:buNone/>
              <a:defRPr sz="3300"/>
            </a:lvl3pPr>
            <a:lvl4pPr marL="2743148" indent="0">
              <a:buNone/>
              <a:defRPr sz="2800"/>
            </a:lvl4pPr>
            <a:lvl5pPr marL="3657530" indent="0">
              <a:buNone/>
              <a:defRPr sz="2800"/>
            </a:lvl5pPr>
            <a:lvl6pPr marL="4571913" indent="0">
              <a:buNone/>
              <a:defRPr sz="2800"/>
            </a:lvl6pPr>
            <a:lvl7pPr marL="5486295" indent="0">
              <a:buNone/>
              <a:defRPr sz="2800"/>
            </a:lvl7pPr>
            <a:lvl8pPr marL="6400678" indent="0">
              <a:buNone/>
              <a:defRPr sz="2800"/>
            </a:lvl8pPr>
            <a:lvl9pPr marL="7315059" indent="0">
              <a:buNone/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A9787-106C-4EAD-98C0-23757F0D2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18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32865" y="6119692"/>
            <a:ext cx="16491263" cy="17295360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755386" y="6119692"/>
            <a:ext cx="16495753" cy="17295360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B9537-A9B7-4893-9790-59062D733F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243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5326" y="1050248"/>
            <a:ext cx="33373352" cy="436703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55327" y="5866107"/>
            <a:ext cx="16383444" cy="2446081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83" indent="0">
              <a:buNone/>
              <a:defRPr sz="4000" b="1"/>
            </a:lvl2pPr>
            <a:lvl3pPr marL="1828765" indent="0">
              <a:buNone/>
              <a:defRPr sz="3500" b="1"/>
            </a:lvl3pPr>
            <a:lvl4pPr marL="2743148" indent="0">
              <a:buNone/>
              <a:defRPr sz="3300" b="1"/>
            </a:lvl4pPr>
            <a:lvl5pPr marL="3657530" indent="0">
              <a:buNone/>
              <a:defRPr sz="3300" b="1"/>
            </a:lvl5pPr>
            <a:lvl6pPr marL="4571913" indent="0">
              <a:buNone/>
              <a:defRPr sz="3300" b="1"/>
            </a:lvl6pPr>
            <a:lvl7pPr marL="5486295" indent="0">
              <a:buNone/>
              <a:defRPr sz="3300" b="1"/>
            </a:lvl7pPr>
            <a:lvl8pPr marL="6400678" indent="0">
              <a:buNone/>
              <a:defRPr sz="3300" b="1"/>
            </a:lvl8pPr>
            <a:lvl9pPr marL="7315059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55327" y="8312188"/>
            <a:ext cx="16383444" cy="15102865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8836250" y="5866107"/>
            <a:ext cx="16392428" cy="2446081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83" indent="0">
              <a:buNone/>
              <a:defRPr sz="4000" b="1"/>
            </a:lvl2pPr>
            <a:lvl3pPr marL="1828765" indent="0">
              <a:buNone/>
              <a:defRPr sz="3500" b="1"/>
            </a:lvl3pPr>
            <a:lvl4pPr marL="2743148" indent="0">
              <a:buNone/>
              <a:defRPr sz="3300" b="1"/>
            </a:lvl4pPr>
            <a:lvl5pPr marL="3657530" indent="0">
              <a:buNone/>
              <a:defRPr sz="3300" b="1"/>
            </a:lvl5pPr>
            <a:lvl6pPr marL="4571913" indent="0">
              <a:buNone/>
              <a:defRPr sz="3300" b="1"/>
            </a:lvl6pPr>
            <a:lvl7pPr marL="5486295" indent="0">
              <a:buNone/>
              <a:defRPr sz="3300" b="1"/>
            </a:lvl7pPr>
            <a:lvl8pPr marL="6400678" indent="0">
              <a:buNone/>
              <a:defRPr sz="3300" b="1"/>
            </a:lvl8pPr>
            <a:lvl9pPr marL="7315059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8836250" y="8312188"/>
            <a:ext cx="16392428" cy="15102865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2C076-5B7B-422A-BB4D-CC8CA453A2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614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07306-BBF2-44C5-85F3-69E0FD0424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040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4AD1-3193-409C-B7F8-9D17785BDD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842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5326" y="1043512"/>
            <a:ext cx="12201108" cy="4441094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496682" y="1043514"/>
            <a:ext cx="20731997" cy="22371539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55326" y="5484610"/>
            <a:ext cx="12201108" cy="17930445"/>
          </a:xfrm>
        </p:spPr>
        <p:txBody>
          <a:bodyPr/>
          <a:lstStyle>
            <a:lvl1pPr marL="0" indent="0">
              <a:buNone/>
              <a:defRPr sz="2800"/>
            </a:lvl1pPr>
            <a:lvl2pPr marL="914383" indent="0">
              <a:buNone/>
              <a:defRPr sz="2400"/>
            </a:lvl2pPr>
            <a:lvl3pPr marL="1828765" indent="0">
              <a:buNone/>
              <a:defRPr sz="2000"/>
            </a:lvl3pPr>
            <a:lvl4pPr marL="2743148" indent="0">
              <a:buNone/>
              <a:defRPr sz="1800"/>
            </a:lvl4pPr>
            <a:lvl5pPr marL="3657530" indent="0">
              <a:buNone/>
              <a:defRPr sz="1800"/>
            </a:lvl5pPr>
            <a:lvl6pPr marL="4571913" indent="0">
              <a:buNone/>
              <a:defRPr sz="1800"/>
            </a:lvl6pPr>
            <a:lvl7pPr marL="5486295" indent="0">
              <a:buNone/>
              <a:defRPr sz="1800"/>
            </a:lvl7pPr>
            <a:lvl8pPr marL="6400678" indent="0">
              <a:buNone/>
              <a:defRPr sz="1800"/>
            </a:lvl8pPr>
            <a:lvl9pPr marL="7315059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FA5DD-CDE0-498A-91E6-99F00BEE30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18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68554" y="18347850"/>
            <a:ext cx="22250400" cy="2165568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268554" y="2342851"/>
            <a:ext cx="22250400" cy="15726728"/>
          </a:xfrm>
        </p:spPr>
        <p:txBody>
          <a:bodyPr/>
          <a:lstStyle>
            <a:lvl1pPr marL="0" indent="0">
              <a:buNone/>
              <a:defRPr sz="6400"/>
            </a:lvl1pPr>
            <a:lvl2pPr marL="914383" indent="0">
              <a:buNone/>
              <a:defRPr sz="5700"/>
            </a:lvl2pPr>
            <a:lvl3pPr marL="1828765" indent="0">
              <a:buNone/>
              <a:defRPr sz="4800"/>
            </a:lvl3pPr>
            <a:lvl4pPr marL="2743148" indent="0">
              <a:buNone/>
              <a:defRPr sz="4000"/>
            </a:lvl4pPr>
            <a:lvl5pPr marL="3657530" indent="0">
              <a:buNone/>
              <a:defRPr sz="4000"/>
            </a:lvl5pPr>
            <a:lvl6pPr marL="4571913" indent="0">
              <a:buNone/>
              <a:defRPr sz="4000"/>
            </a:lvl6pPr>
            <a:lvl7pPr marL="5486295" indent="0">
              <a:buNone/>
              <a:defRPr sz="4000"/>
            </a:lvl7pPr>
            <a:lvl8pPr marL="6400678" indent="0">
              <a:buNone/>
              <a:defRPr sz="4000"/>
            </a:lvl8pPr>
            <a:lvl9pPr marL="7315059" indent="0">
              <a:buNone/>
              <a:defRPr sz="4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268554" y="20513419"/>
            <a:ext cx="22250400" cy="3076675"/>
          </a:xfrm>
        </p:spPr>
        <p:txBody>
          <a:bodyPr/>
          <a:lstStyle>
            <a:lvl1pPr marL="0" indent="0">
              <a:buNone/>
              <a:defRPr sz="2800"/>
            </a:lvl1pPr>
            <a:lvl2pPr marL="914383" indent="0">
              <a:buNone/>
              <a:defRPr sz="2400"/>
            </a:lvl2pPr>
            <a:lvl3pPr marL="1828765" indent="0">
              <a:buNone/>
              <a:defRPr sz="2000"/>
            </a:lvl3pPr>
            <a:lvl4pPr marL="2743148" indent="0">
              <a:buNone/>
              <a:defRPr sz="1800"/>
            </a:lvl4pPr>
            <a:lvl5pPr marL="3657530" indent="0">
              <a:buNone/>
              <a:defRPr sz="1800"/>
            </a:lvl5pPr>
            <a:lvl6pPr marL="4571913" indent="0">
              <a:buNone/>
              <a:defRPr sz="1800"/>
            </a:lvl6pPr>
            <a:lvl7pPr marL="5486295" indent="0">
              <a:buNone/>
              <a:defRPr sz="1800"/>
            </a:lvl7pPr>
            <a:lvl8pPr marL="6400678" indent="0">
              <a:buNone/>
              <a:defRPr sz="1800"/>
            </a:lvl8pPr>
            <a:lvl9pPr marL="7315059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21DC8-7363-4049-A243-CB78896805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390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3563" y="1057275"/>
            <a:ext cx="33416875" cy="43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3563" y="6119813"/>
            <a:ext cx="33416875" cy="1729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33563" y="23877588"/>
            <a:ext cx="8664575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>
            <a:lvl1pPr defTabSz="3603557">
              <a:defRPr sz="5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85713" y="23877588"/>
            <a:ext cx="11712575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>
            <a:lvl1pPr algn="ctr" defTabSz="3603557">
              <a:defRPr sz="5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585863" y="23877588"/>
            <a:ext cx="8664575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1455" tIns="180722" rIns="361455" bIns="180722" numCol="1" anchor="t" anchorCtr="0" compatLnSpc="1">
            <a:prstTxWarp prst="textNoShape">
              <a:avLst/>
            </a:prstTxWarp>
          </a:bodyPr>
          <a:lstStyle>
            <a:lvl1pPr algn="r" defTabSz="3603557">
              <a:defRPr sz="5800"/>
            </a:lvl1pPr>
          </a:lstStyle>
          <a:p>
            <a:pPr>
              <a:defRPr/>
            </a:pPr>
            <a:fld id="{34454323-0C51-4AF6-A593-12DE09E59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602038" rtl="0" eaLnBrk="0" fontAlgn="base" hangingPunct="0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5pPr>
      <a:lvl6pPr marL="914383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6pPr>
      <a:lvl7pPr marL="1828765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7pPr>
      <a:lvl8pPr marL="2743148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8pPr>
      <a:lvl9pPr marL="3657530" algn="ctr" defTabSz="3603557" rtl="0" fontAlgn="base">
        <a:spcBef>
          <a:spcPct val="0"/>
        </a:spcBef>
        <a:spcAft>
          <a:spcPct val="0"/>
        </a:spcAft>
        <a:defRPr kumimoji="1" sz="17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354138" indent="-1354138" algn="l" defTabSz="3602038" rtl="0" eaLnBrk="0" fontAlgn="base" hangingPunct="0">
        <a:spcBef>
          <a:spcPct val="20000"/>
        </a:spcBef>
        <a:spcAft>
          <a:spcPct val="0"/>
        </a:spcAft>
        <a:buChar char="•"/>
        <a:defRPr kumimoji="1" sz="12900">
          <a:solidFill>
            <a:schemeClr val="tx1"/>
          </a:solidFill>
          <a:latin typeface="+mn-lt"/>
          <a:ea typeface="+mn-ea"/>
          <a:cs typeface="+mn-cs"/>
        </a:defRPr>
      </a:lvl1pPr>
      <a:lvl2pPr marL="2944813" indent="-1119188" algn="l" defTabSz="3602038" rtl="0" eaLnBrk="0" fontAlgn="base" hangingPunct="0">
        <a:spcBef>
          <a:spcPct val="20000"/>
        </a:spcBef>
        <a:spcAft>
          <a:spcPct val="0"/>
        </a:spcAft>
        <a:buChar char="–"/>
        <a:defRPr kumimoji="1" sz="10700">
          <a:solidFill>
            <a:schemeClr val="tx1"/>
          </a:solidFill>
          <a:latin typeface="+mn-lt"/>
          <a:ea typeface="+mn-ea"/>
        </a:defRPr>
      </a:lvl2pPr>
      <a:lvl3pPr marL="4503738" indent="-900113" algn="l" defTabSz="3602038" rtl="0" eaLnBrk="0" fontAlgn="base" hangingPunct="0">
        <a:spcBef>
          <a:spcPct val="20000"/>
        </a:spcBef>
        <a:spcAft>
          <a:spcPct val="0"/>
        </a:spcAft>
        <a:buChar char="•"/>
        <a:defRPr kumimoji="1" sz="9800">
          <a:solidFill>
            <a:schemeClr val="tx1"/>
          </a:solidFill>
          <a:latin typeface="+mn-lt"/>
          <a:ea typeface="+mn-ea"/>
        </a:defRPr>
      </a:lvl3pPr>
      <a:lvl4pPr marL="6329363" indent="-903288" algn="l" defTabSz="3602038" rtl="0" eaLnBrk="0" fontAlgn="base" hangingPunct="0">
        <a:spcBef>
          <a:spcPct val="20000"/>
        </a:spcBef>
        <a:spcAft>
          <a:spcPct val="0"/>
        </a:spcAft>
        <a:buChar char="–"/>
        <a:defRPr kumimoji="1" sz="8800">
          <a:solidFill>
            <a:schemeClr val="tx1"/>
          </a:solidFill>
          <a:latin typeface="+mn-lt"/>
          <a:ea typeface="+mn-ea"/>
        </a:defRPr>
      </a:lvl4pPr>
      <a:lvl5pPr marL="8139113" indent="-919163" algn="l" defTabSz="3602038" rtl="0" eaLnBrk="0" fontAlgn="base" hangingPunct="0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5pPr>
      <a:lvl6pPr marL="9054926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6pPr>
      <a:lvl7pPr marL="9969309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7pPr>
      <a:lvl8pPr marL="10883690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8pPr>
      <a:lvl9pPr marL="11798074" indent="-920732" algn="l" defTabSz="3603557" rtl="0" fontAlgn="base">
        <a:spcBef>
          <a:spcPct val="20000"/>
        </a:spcBef>
        <a:spcAft>
          <a:spcPct val="0"/>
        </a:spcAft>
        <a:buChar char="»"/>
        <a:defRPr kumimoji="1" sz="8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83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65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148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530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913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295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678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059" algn="l" defTabSz="1828765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37819316" y="452102"/>
            <a:ext cx="12082086" cy="14101013"/>
            <a:chOff x="5612525" y="965958"/>
            <a:chExt cx="3897236" cy="3231912"/>
          </a:xfrm>
        </p:grpSpPr>
        <p:sp>
          <p:nvSpPr>
            <p:cNvPr id="8" name="テキスト ボックス 7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B1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9" name="テキスト ボックス 8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1030mm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728mm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10" name="テキスト ボックス 9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ＭＳ ゴシック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18</cp:revision>
  <dcterms:created xsi:type="dcterms:W3CDTF">2011-04-13T05:25:09Z</dcterms:created>
  <dcterms:modified xsi:type="dcterms:W3CDTF">2015-09-25T03:05:34Z</dcterms:modified>
</cp:coreProperties>
</file>