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43205400" cy="432054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39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468" autoAdjust="0"/>
  </p:normalViewPr>
  <p:slideViewPr>
    <p:cSldViewPr snapToGrid="0" snapToObjects="1">
      <p:cViewPr>
        <p:scale>
          <a:sx n="20" d="100"/>
          <a:sy n="20" d="100"/>
        </p:scale>
        <p:origin x="-762" y="246"/>
      </p:cViewPr>
      <p:guideLst>
        <p:guide orient="horz" pos="13612"/>
        <p:guide pos="13624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6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658813" y="365125"/>
            <a:ext cx="1825625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3C99DB1B-C73A-4510-9AAF-F572387D72A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549369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1pPr>
            <a:lvl2pPr marL="742950" indent="-28575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2pPr>
            <a:lvl3pPr marL="11430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3pPr>
            <a:lvl4pPr marL="16002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4pPr>
            <a:lvl5pPr marL="2057400" indent="-228600" eaLnBrk="0" hangingPunct="0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Arial" charset="0"/>
                <a:ea typeface="ＭＳ Ｐ明朝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B8C3D8A0-6370-4823-99CF-9D7A75118522}" type="slidenum">
              <a:rPr lang="en-US" altLang="ja-JP" smtClean="0">
                <a:ea typeface="ＭＳ Ｐゴシック" charset="-128"/>
              </a:rPr>
              <a:pPr eaLnBrk="1" hangingPunct="1">
                <a:spcBef>
                  <a:spcPct val="0"/>
                </a:spcBef>
              </a:pPr>
              <a:t>1</a:t>
            </a:fld>
            <a:endParaRPr lang="en-US" altLang="ja-JP" smtClean="0">
              <a:ea typeface="ＭＳ Ｐゴシック" charset="-128"/>
            </a:endParaRPr>
          </a:p>
        </p:txBody>
      </p:sp>
      <p:sp>
        <p:nvSpPr>
          <p:cNvPr id="4099" name="Rectangle 2"/>
          <p:cNvSpPr>
            <a:spLocks noRot="1" noChangeArrowheads="1" noTextEdit="1"/>
          </p:cNvSpPr>
          <p:nvPr>
            <p:ph type="sldImg"/>
          </p:nvPr>
        </p:nvSpPr>
        <p:spPr>
          <a:xfrm>
            <a:off x="658813" y="365125"/>
            <a:ext cx="1825625" cy="1827213"/>
          </a:xfrm>
          <a:ln/>
        </p:spPr>
      </p:sp>
      <p:sp>
        <p:nvSpPr>
          <p:cNvPr id="4100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ja-JP" altLang="ja-JP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3239752" y="13420308"/>
            <a:ext cx="36725896" cy="926252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6479514" y="24484300"/>
            <a:ext cx="30246396" cy="11041791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20CDBB-2730-4BBE-A649-1BB8F5803BF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386683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2A505A-578F-4B50-89CA-4ECB56A9ED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255743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1340272" y="1742277"/>
            <a:ext cx="9729720" cy="36854059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135418" y="1742277"/>
            <a:ext cx="28702412" cy="36854059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4A3B15-086F-4DFA-9476-A5D268144C0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579002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B925EC-58A6-425B-B413-452DE4E7CA7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650896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12478" y="27761691"/>
            <a:ext cx="36725900" cy="858189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12478" y="18310513"/>
            <a:ext cx="36725900" cy="945118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B82B79-FD05-4238-A95B-468B3D0838C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8860803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135418" y="10087427"/>
            <a:ext cx="19213452" cy="285089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1851318" y="10087427"/>
            <a:ext cx="19218684" cy="285089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9E51E6-8F0D-4A6D-846F-83E79A0CED7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439416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1580" y="1731179"/>
            <a:ext cx="38882240" cy="719843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2161590" y="9669433"/>
            <a:ext cx="19087836" cy="40320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161590" y="13701441"/>
            <a:ext cx="19087836" cy="248948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21945520" y="9669433"/>
            <a:ext cx="19098304" cy="403201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21945520" y="13701441"/>
            <a:ext cx="19098304" cy="2489489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4AADB6-C52D-46D0-9CD1-880DB06D0B8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2456946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CF713E-BB81-4E17-B6E2-A92AC787F6D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705065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C48B04-6BF2-4D8B-B1BD-3A5A479126C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0278544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61590" y="1720084"/>
            <a:ext cx="14215124" cy="7320503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6889634" y="1720081"/>
            <a:ext cx="24154196" cy="368762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2161590" y="9040585"/>
            <a:ext cx="14215124" cy="2955574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B49465-4AC6-4F2A-B884-637BA0E6369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454245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8468364" y="30243781"/>
            <a:ext cx="25923240" cy="356962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8468364" y="3861852"/>
            <a:ext cx="25923240" cy="259232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8468364" y="33813409"/>
            <a:ext cx="25923240" cy="507145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F7623D-FD06-41BB-AE4E-857F3F21BCB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240551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133600" y="1743077"/>
            <a:ext cx="38938200" cy="7200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133600" y="10086977"/>
            <a:ext cx="38938200" cy="285083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133610" y="39357304"/>
            <a:ext cx="10096500" cy="297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4782800" y="39357304"/>
            <a:ext cx="13639800" cy="297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ctr" defTabSz="1801813">
              <a:defRPr sz="290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0975310" y="39357304"/>
            <a:ext cx="10096500" cy="2978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80731" tIns="90363" rIns="180731" bIns="90363" numCol="1" anchor="t" anchorCtr="0" compatLnSpc="1">
            <a:prstTxWarp prst="textNoShape">
              <a:avLst/>
            </a:prstTxWarp>
          </a:bodyPr>
          <a:lstStyle>
            <a:lvl1pPr algn="r" defTabSz="1801813">
              <a:defRPr sz="2900"/>
            </a:lvl1pPr>
          </a:lstStyle>
          <a:p>
            <a:pPr>
              <a:defRPr/>
            </a:pPr>
            <a:fld id="{4980D710-219B-4CBD-B5AC-B6A034BF07A4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1801813" rtl="0" eaLnBrk="0" fontAlgn="base" hangingPunct="0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1801813" rtl="0" fontAlgn="base">
        <a:spcBef>
          <a:spcPct val="0"/>
        </a:spcBef>
        <a:spcAft>
          <a:spcPct val="0"/>
        </a:spcAft>
        <a:defRPr kumimoji="1" sz="88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677863" indent="-677863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6400">
          <a:solidFill>
            <a:schemeClr val="tx1"/>
          </a:solidFill>
          <a:latin typeface="+mn-lt"/>
          <a:ea typeface="+mn-ea"/>
          <a:cs typeface="+mn-cs"/>
        </a:defRPr>
      </a:lvl1pPr>
      <a:lvl2pPr marL="1473200" indent="-56038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5400">
          <a:solidFill>
            <a:schemeClr val="tx1"/>
          </a:solidFill>
          <a:latin typeface="+mn-lt"/>
          <a:ea typeface="+mn-ea"/>
        </a:defRPr>
      </a:lvl2pPr>
      <a:lvl3pPr marL="2252663" indent="-450850" algn="l" defTabSz="1801813" rtl="0" eaLnBrk="0" fontAlgn="base" hangingPunct="0">
        <a:spcBef>
          <a:spcPct val="20000"/>
        </a:spcBef>
        <a:spcAft>
          <a:spcPct val="0"/>
        </a:spcAft>
        <a:buChar char="•"/>
        <a:defRPr kumimoji="1" sz="4900">
          <a:solidFill>
            <a:schemeClr val="tx1"/>
          </a:solidFill>
          <a:latin typeface="+mn-lt"/>
          <a:ea typeface="+mn-ea"/>
        </a:defRPr>
      </a:lvl3pPr>
      <a:lvl4pPr marL="3165475" indent="-452438" algn="l" defTabSz="1801813" rtl="0" eaLnBrk="0" fontAlgn="base" hangingPunct="0">
        <a:spcBef>
          <a:spcPct val="20000"/>
        </a:spcBef>
        <a:spcAft>
          <a:spcPct val="0"/>
        </a:spcAft>
        <a:buChar char="–"/>
        <a:defRPr kumimoji="1" sz="4400">
          <a:solidFill>
            <a:schemeClr val="tx1"/>
          </a:solidFill>
          <a:latin typeface="+mn-lt"/>
          <a:ea typeface="+mn-ea"/>
        </a:defRPr>
      </a:lvl4pPr>
      <a:lvl5pPr marL="4070350" indent="-460375" algn="l" defTabSz="1801813" rtl="0" eaLnBrk="0" fontAlgn="base" hangingPunct="0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5pPr>
      <a:lvl6pPr marL="45275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6pPr>
      <a:lvl7pPr marL="49847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7pPr>
      <a:lvl8pPr marL="54419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8pPr>
      <a:lvl9pPr marL="5899150" indent="-460375" algn="l" defTabSz="1801813" rtl="0" fontAlgn="base">
        <a:spcBef>
          <a:spcPct val="20000"/>
        </a:spcBef>
        <a:spcAft>
          <a:spcPct val="0"/>
        </a:spcAft>
        <a:buChar char="»"/>
        <a:defRPr kumimoji="1" sz="44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グループ化 1"/>
          <p:cNvGrpSpPr>
            <a:grpSpLocks/>
          </p:cNvGrpSpPr>
          <p:nvPr/>
        </p:nvGrpSpPr>
        <p:grpSpPr bwMode="auto">
          <a:xfrm>
            <a:off x="44194759" y="2711785"/>
            <a:ext cx="14615599" cy="21674485"/>
            <a:chOff x="5917410" y="965958"/>
            <a:chExt cx="3592351" cy="2132103"/>
          </a:xfrm>
        </p:grpSpPr>
        <p:sp>
          <p:nvSpPr>
            <p:cNvPr id="2051" name="テキスト ボックス 2"/>
            <p:cNvSpPr txBox="1">
              <a:spLocks noChangeArrowheads="1"/>
            </p:cNvSpPr>
            <p:nvPr/>
          </p:nvSpPr>
          <p:spPr bwMode="auto">
            <a:xfrm>
              <a:off x="5917410" y="965958"/>
              <a:ext cx="3592351" cy="908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6000" b="1" dirty="0">
                  <a:latin typeface="ＭＳ Ｐゴシック" charset="-128"/>
                </a:rPr>
                <a:t>テンプレート</a:t>
              </a:r>
              <a:r>
                <a:rPr lang="ja-JP" altLang="en-US" sz="6000" b="1" dirty="0" smtClean="0">
                  <a:latin typeface="ＭＳ Ｐゴシック" charset="-128"/>
                </a:rPr>
                <a:t>：</a:t>
              </a:r>
              <a:r>
                <a:rPr lang="en-US" altLang="ja-JP" sz="6000" b="1" dirty="0" smtClean="0">
                  <a:latin typeface="ＭＳ Ｐゴシック" charset="-128"/>
                </a:rPr>
                <a:t>1200x1200</a:t>
              </a:r>
              <a:endParaRPr lang="en-US" altLang="ja-JP" sz="6000" b="1" dirty="0">
                <a:latin typeface="ＭＳ Ｐゴシック" charset="-128"/>
              </a:endParaRPr>
            </a:p>
          </p:txBody>
        </p:sp>
        <p:sp>
          <p:nvSpPr>
            <p:cNvPr id="2052" name="テキスト ボックス 3"/>
            <p:cNvSpPr txBox="1">
              <a:spLocks noChangeArrowheads="1"/>
            </p:cNvSpPr>
            <p:nvPr/>
          </p:nvSpPr>
          <p:spPr bwMode="auto">
            <a:xfrm>
              <a:off x="5917410" y="1200539"/>
              <a:ext cx="3592351" cy="235007"/>
            </a:xfrm>
            <a:prstGeom prst="rect">
              <a:avLst/>
            </a:prstGeom>
            <a:noFill/>
            <a:ln w="9525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 lIns="360000" tIns="360000" rIns="360000" bIns="360000">
              <a:spAutoFit/>
            </a:bodyPr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ページ設定</a:t>
              </a:r>
              <a:r>
                <a:rPr lang="en-US" altLang="ja-JP" sz="5400" b="1" baseline="40000" dirty="0">
                  <a:latin typeface="ＭＳ Ｐゴシック" charset="-128"/>
                </a:rPr>
                <a:t>※1</a:t>
              </a:r>
              <a:endParaRPr lang="en-US" altLang="ja-JP" sz="54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5400" dirty="0">
                  <a:latin typeface="ＭＳ Ｐゴシック" charset="-128"/>
                </a:rPr>
                <a:t>幅 </a:t>
              </a:r>
              <a:r>
                <a:rPr lang="en-US" altLang="ja-JP" sz="5400" smtClean="0">
                  <a:latin typeface="ＭＳ Ｐゴシック" charset="-128"/>
                </a:rPr>
                <a:t>1200mm</a:t>
              </a:r>
              <a:r>
                <a:rPr lang="ja-JP" altLang="en-US" sz="5400" dirty="0" smtClean="0">
                  <a:latin typeface="ＭＳ Ｐゴシック" charset="-128"/>
                </a:rPr>
                <a:t> </a:t>
              </a:r>
              <a:r>
                <a:rPr lang="en-US" altLang="ja-JP" sz="5400" dirty="0">
                  <a:latin typeface="ＭＳ Ｐゴシック" charset="-128"/>
                </a:rPr>
                <a:t>×</a:t>
              </a:r>
              <a:r>
                <a:rPr lang="ja-JP" altLang="en-US" sz="5400" dirty="0">
                  <a:latin typeface="ＭＳ Ｐゴシック" charset="-128"/>
                </a:rPr>
                <a:t> 高さ </a:t>
              </a:r>
              <a:r>
                <a:rPr lang="en-US" altLang="ja-JP" sz="5400" dirty="0" smtClean="0">
                  <a:latin typeface="ＭＳ Ｐゴシック" charset="-128"/>
                </a:rPr>
                <a:t>1200mm</a:t>
              </a:r>
              <a:endParaRPr lang="en-US" altLang="ja-JP" sz="5400" dirty="0">
                <a:latin typeface="ＭＳ Ｐゴシック" charset="-128"/>
              </a:endParaRPr>
            </a:p>
          </p:txBody>
        </p:sp>
        <p:sp>
          <p:nvSpPr>
            <p:cNvPr id="2053" name="テキスト ボックス 4"/>
            <p:cNvSpPr txBox="1">
              <a:spLocks noChangeArrowheads="1"/>
            </p:cNvSpPr>
            <p:nvPr/>
          </p:nvSpPr>
          <p:spPr bwMode="auto">
            <a:xfrm>
              <a:off x="5917410" y="1514605"/>
              <a:ext cx="3414645" cy="838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b="1" dirty="0">
                  <a:latin typeface="ＭＳ Ｐゴシック" charset="-128"/>
                </a:rPr>
                <a:t>※1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en-US" altLang="ja-JP" sz="4800" dirty="0">
                  <a:latin typeface="ＭＳ Ｐゴシック" charset="-128"/>
                </a:rPr>
                <a:t>PowerPoint</a:t>
              </a:r>
              <a:r>
                <a:rPr lang="ja-JP" altLang="en-US" sz="4800" dirty="0">
                  <a:latin typeface="ＭＳ Ｐゴシック" charset="-128"/>
                </a:rPr>
                <a:t>のバージョンによっては数値に若干誤差が生じている場合がありますが、そのまま作成いただいて問題ございません。</a:t>
              </a:r>
              <a:endParaRPr lang="en-US" altLang="ja-JP" sz="4800" dirty="0">
                <a:latin typeface="ＭＳ Ｐゴシック" charset="-128"/>
              </a:endParaRPr>
            </a:p>
          </p:txBody>
        </p:sp>
        <p:sp>
          <p:nvSpPr>
            <p:cNvPr id="2054" name="テキスト ボックス 6"/>
            <p:cNvSpPr txBox="1">
              <a:spLocks noChangeArrowheads="1"/>
            </p:cNvSpPr>
            <p:nvPr/>
          </p:nvSpPr>
          <p:spPr bwMode="auto">
            <a:xfrm>
              <a:off x="5917410" y="1933644"/>
              <a:ext cx="3416181" cy="1164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72000" tIns="72000" rIns="72000" bIns="72000"/>
            <a:lstStyle>
              <a:lvl1pPr eaLnBrk="0" hangingPunct="0">
                <a:spcBef>
                  <a:spcPct val="20000"/>
                </a:spcBef>
                <a:buChar char="•"/>
                <a:defRPr kumimoji="1" sz="6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1473200" indent="-560388" eaLnBrk="0" hangingPunct="0">
                <a:spcBef>
                  <a:spcPct val="20000"/>
                </a:spcBef>
                <a:buChar char="–"/>
                <a:defRPr kumimoji="1" sz="5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2252663" indent="-450850" eaLnBrk="0" hangingPunct="0">
                <a:spcBef>
                  <a:spcPct val="20000"/>
                </a:spcBef>
                <a:buChar char="•"/>
                <a:defRPr kumimoji="1" sz="49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3165475" indent="-452438" eaLnBrk="0" hangingPunct="0">
                <a:spcBef>
                  <a:spcPct val="20000"/>
                </a:spcBef>
                <a:buChar char="–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4070350" indent="-460375" eaLnBrk="0" hangingPunct="0">
                <a:spcBef>
                  <a:spcPct val="20000"/>
                </a:spcBef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275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49847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54419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5899150" indent="-460375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kumimoji="1" sz="4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b="1" dirty="0">
                  <a:solidFill>
                    <a:srgbClr val="FF0000"/>
                  </a:solidFill>
                  <a:latin typeface="ＭＳ Ｐゴシック" charset="-128"/>
                </a:rPr>
                <a:t>データ作成の注意事項</a:t>
              </a:r>
              <a:r>
                <a:rPr lang="ja-JP" altLang="en-US" sz="4800" dirty="0">
                  <a:latin typeface="ＭＳ Ｐゴシック" charset="-128"/>
                </a:rPr>
                <a:t>　</a:t>
              </a:r>
              <a:endParaRPr lang="en-US" altLang="ja-JP" sz="4800" dirty="0">
                <a:latin typeface="ＭＳ Ｐゴシック" charset="-128"/>
              </a:endParaRPr>
            </a:p>
            <a:p>
              <a:pPr eaLnBrk="1" hangingPunct="1">
                <a:spcBef>
                  <a:spcPct val="0"/>
                </a:spcBef>
                <a:buFontTx/>
                <a:buNone/>
              </a:pPr>
              <a:r>
                <a:rPr lang="ja-JP" altLang="en-US" sz="4800" dirty="0">
                  <a:latin typeface="ＭＳ Ｐゴシック" charset="-128"/>
                </a:rPr>
                <a:t>仕上がりギリギリまで文字・写真・絵柄が入る場合は、用紙の白が出ないように若干拡大して印刷します。そのため切れては困る文字や絵柄は、仕上がりより</a:t>
              </a:r>
              <a:r>
                <a:rPr lang="en-US" altLang="ja-JP" sz="4800" dirty="0">
                  <a:latin typeface="ＭＳ Ｐゴシック" charset="-128"/>
                </a:rPr>
                <a:t>3mm</a:t>
              </a:r>
              <a:r>
                <a:rPr lang="ja-JP" altLang="en-US" sz="4800" dirty="0">
                  <a:latin typeface="ＭＳ Ｐゴシック" charset="-128"/>
                </a:rPr>
                <a:t>内側に配置してください。</a:t>
              </a:r>
              <a:endParaRPr lang="en-US" altLang="ja-JP" sz="4800" dirty="0">
                <a:latin typeface="ＭＳ Ｐゴシック" charset="-128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18018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39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​​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</TotalTime>
  <Words>20</Words>
  <Application>Microsoft Office PowerPoint</Application>
  <PresentationFormat>ユーザー設定</PresentationFormat>
  <Paragraphs>8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Arial</vt:lpstr>
      <vt:lpstr>ＭＳ Ｐゴシック</vt:lpstr>
      <vt:lpstr>ＭＳ Ｐ明朝</vt:lpstr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販促応援.com</dc:creator>
  <cp:lastModifiedBy>hanami</cp:lastModifiedBy>
  <cp:revision>17</cp:revision>
  <dcterms:created xsi:type="dcterms:W3CDTF">2011-04-13T05:25:09Z</dcterms:created>
  <dcterms:modified xsi:type="dcterms:W3CDTF">2015-09-25T07:35:44Z</dcterms:modified>
</cp:coreProperties>
</file>