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10801350" cy="432054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3450" y="54"/>
      </p:cViewPr>
      <p:guideLst>
        <p:guide orient="horz" pos="13612"/>
        <p:guide pos="340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343025" y="365125"/>
            <a:ext cx="4572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99DB1B-C73A-4510-9AAF-F572387D72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4936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8C3D8A0-6370-4823-99CF-9D7A75118522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1343025" y="365125"/>
            <a:ext cx="45720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09938" y="13420308"/>
            <a:ext cx="9181474" cy="926252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619878" y="24484298"/>
            <a:ext cx="7561599" cy="1104179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0CDBB-2730-4BBE-A649-1BB8F5803B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866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A505A-578F-4B50-89CA-4ECB56A9ED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5574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835068" y="1742275"/>
            <a:ext cx="2432430" cy="3685405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533854" y="1742275"/>
            <a:ext cx="7175603" cy="3685405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3B15-086F-4DFA-9476-A5D268144C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7900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925EC-58A6-425B-B413-452DE4E7CA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6508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53119" y="27761691"/>
            <a:ext cx="9181475" cy="85818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853119" y="18310511"/>
            <a:ext cx="9181475" cy="945118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82B79-FD05-4238-A95B-468B3D0838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608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533854" y="10087427"/>
            <a:ext cx="4803363" cy="2850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62829" y="10087427"/>
            <a:ext cx="4804671" cy="2850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E51E6-8F0D-4A6D-846F-83E79A0CED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3941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0395" y="1731177"/>
            <a:ext cx="9720560" cy="719843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0397" y="9669431"/>
            <a:ext cx="4771959" cy="40320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40397" y="13701441"/>
            <a:ext cx="4771959" cy="248948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486380" y="9669431"/>
            <a:ext cx="4774576" cy="40320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486380" y="13701441"/>
            <a:ext cx="4774576" cy="248948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AADB6-C52D-46D0-9CD1-880DB06D0B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5694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F713E-BB81-4E17-B6E2-A92AC787F6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050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48B04-6BF2-4D8B-B1BD-3A5A479126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785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0397" y="1720082"/>
            <a:ext cx="3553781" cy="732050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222408" y="1720081"/>
            <a:ext cx="6038549" cy="368762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540397" y="9040585"/>
            <a:ext cx="3553781" cy="295557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49465-4AC6-4F2A-B884-637BA0E636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5424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17091" y="30243781"/>
            <a:ext cx="6480810" cy="356962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117091" y="3861852"/>
            <a:ext cx="6480810" cy="25923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17091" y="33813407"/>
            <a:ext cx="6480810" cy="50714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623D-FD06-41BB-AE4E-857F3F21BC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4055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3400" y="1743077"/>
            <a:ext cx="9734550" cy="720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533400" y="10086977"/>
            <a:ext cx="9734550" cy="285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33402" y="39357302"/>
            <a:ext cx="2524125" cy="297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95700" y="39357302"/>
            <a:ext cx="3409950" cy="297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743827" y="39357302"/>
            <a:ext cx="2524125" cy="297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4980D710-219B-4CBD-B5AC-B6A034BF07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11422065" y="2374900"/>
            <a:ext cx="10571661" cy="21725812"/>
            <a:chOff x="5612525" y="965958"/>
            <a:chExt cx="4137242" cy="2137152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4137242" cy="9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テンプレート：</a:t>
              </a:r>
              <a:r>
                <a:rPr lang="en-US" altLang="ja-JP" sz="6000" b="1" dirty="0" smtClean="0">
                  <a:latin typeface="ＭＳ Ｐゴシック" charset="-128"/>
                </a:rPr>
                <a:t>300x1200</a:t>
              </a:r>
              <a:r>
                <a:rPr lang="ja-JP" altLang="en-US" sz="6000" b="1" dirty="0">
                  <a:latin typeface="ＭＳ Ｐゴシック" charset="-128"/>
                </a:rPr>
                <a:t>（縦向き）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0" y="1200539"/>
              <a:ext cx="3592351" cy="23500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dirty="0">
                  <a:latin typeface="ＭＳ Ｐゴシック" charset="-128"/>
                </a:rPr>
                <a:t>300mm</a:t>
              </a:r>
              <a:r>
                <a:rPr lang="ja-JP" altLang="en-US" sz="5400" dirty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1200mm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0" y="1514605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0" y="1938693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24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15</cp:revision>
  <dcterms:created xsi:type="dcterms:W3CDTF">2011-04-13T05:25:09Z</dcterms:created>
  <dcterms:modified xsi:type="dcterms:W3CDTF">2015-09-25T06:23:25Z</dcterms:modified>
</cp:coreProperties>
</file>