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2404050" cy="3240405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5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609585" algn="l" rtl="0" fontAlgn="base">
      <a:spcBef>
        <a:spcPct val="0"/>
      </a:spcBef>
      <a:spcAft>
        <a:spcPct val="0"/>
      </a:spcAft>
      <a:defRPr kumimoji="1" sz="5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1219170" algn="l" rtl="0" fontAlgn="base">
      <a:spcBef>
        <a:spcPct val="0"/>
      </a:spcBef>
      <a:spcAft>
        <a:spcPct val="0"/>
      </a:spcAft>
      <a:defRPr kumimoji="1" sz="5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828754" algn="l" rtl="0" fontAlgn="base">
      <a:spcBef>
        <a:spcPct val="0"/>
      </a:spcBef>
      <a:spcAft>
        <a:spcPct val="0"/>
      </a:spcAft>
      <a:defRPr kumimoji="1" sz="5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2438339" algn="l" rtl="0" fontAlgn="base">
      <a:spcBef>
        <a:spcPct val="0"/>
      </a:spcBef>
      <a:spcAft>
        <a:spcPct val="0"/>
      </a:spcAft>
      <a:defRPr kumimoji="1" sz="5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3047924" algn="l" defTabSz="1219170" rtl="0" eaLnBrk="1" latinLnBrk="0" hangingPunct="1">
      <a:defRPr kumimoji="1" sz="52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3657509" algn="l" defTabSz="1219170" rtl="0" eaLnBrk="1" latinLnBrk="0" hangingPunct="1">
      <a:defRPr kumimoji="1" sz="52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4267093" algn="l" defTabSz="1219170" rtl="0" eaLnBrk="1" latinLnBrk="0" hangingPunct="1">
      <a:defRPr kumimoji="1" sz="52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4876678" algn="l" defTabSz="1219170" rtl="0" eaLnBrk="1" latinLnBrk="0" hangingPunct="1">
      <a:defRPr kumimoji="1" sz="52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0" d="100"/>
          <a:sy n="20" d="100"/>
        </p:scale>
        <p:origin x="-1896" y="-78"/>
      </p:cViewPr>
      <p:guideLst>
        <p:guide orient="horz" pos="10211"/>
        <p:guide pos="1021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657225" y="365125"/>
            <a:ext cx="182880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B4A686D-9A94-42F8-8CAE-9951EB700A0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56500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6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609585" algn="l" rtl="0" eaLnBrk="0" fontAlgn="base" hangingPunct="0">
      <a:spcBef>
        <a:spcPct val="30000"/>
      </a:spcBef>
      <a:spcAft>
        <a:spcPct val="0"/>
      </a:spcAft>
      <a:defRPr kumimoji="1" sz="16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1219170" algn="l" rtl="0" eaLnBrk="0" fontAlgn="base" hangingPunct="0">
      <a:spcBef>
        <a:spcPct val="30000"/>
      </a:spcBef>
      <a:spcAft>
        <a:spcPct val="0"/>
      </a:spcAft>
      <a:defRPr kumimoji="1" sz="16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828754" algn="l" rtl="0" eaLnBrk="0" fontAlgn="base" hangingPunct="0">
      <a:spcBef>
        <a:spcPct val="30000"/>
      </a:spcBef>
      <a:spcAft>
        <a:spcPct val="0"/>
      </a:spcAft>
      <a:defRPr kumimoji="1" sz="16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2438339" algn="l" rtl="0" eaLnBrk="0" fontAlgn="base" hangingPunct="0">
      <a:spcBef>
        <a:spcPct val="30000"/>
      </a:spcBef>
      <a:spcAft>
        <a:spcPct val="0"/>
      </a:spcAft>
      <a:defRPr kumimoji="1" sz="16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3047924" algn="l" defTabSz="1219170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FB3FC9AF-281D-4687-ADA9-22E6A8A1EC8A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4099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657225" y="365125"/>
            <a:ext cx="1828800" cy="1827213"/>
          </a:xfrm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29816" y="10065233"/>
            <a:ext cx="27544422" cy="694689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859632" y="18363222"/>
            <a:ext cx="22684799" cy="8281344"/>
          </a:xfrm>
        </p:spPr>
        <p:txBody>
          <a:bodyPr/>
          <a:lstStyle>
            <a:lvl1pPr marL="0" indent="0" algn="ctr">
              <a:buNone/>
              <a:defRPr/>
            </a:lvl1pPr>
            <a:lvl2pPr marL="609585" indent="0" algn="ctr">
              <a:buNone/>
              <a:defRPr/>
            </a:lvl2pPr>
            <a:lvl3pPr marL="1219170" indent="0" algn="ctr">
              <a:buNone/>
              <a:defRPr/>
            </a:lvl3pPr>
            <a:lvl4pPr marL="1828754" indent="0" algn="ctr">
              <a:buNone/>
              <a:defRPr/>
            </a:lvl4pPr>
            <a:lvl5pPr marL="2438339" indent="0" algn="ctr">
              <a:buNone/>
              <a:defRPr/>
            </a:lvl5pPr>
            <a:lvl6pPr marL="3047924" indent="0" algn="ctr">
              <a:buNone/>
              <a:defRPr/>
            </a:lvl6pPr>
            <a:lvl7pPr marL="3657509" indent="0" algn="ctr">
              <a:buNone/>
              <a:defRPr/>
            </a:lvl7pPr>
            <a:lvl8pPr marL="4267093" indent="0" algn="ctr">
              <a:buNone/>
              <a:defRPr/>
            </a:lvl8pPr>
            <a:lvl9pPr marL="4876678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5C6968-8EAD-466C-84DE-FBD8FAA526B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88644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277DDD-78DE-499C-8D5A-B076D6A53E2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08631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3505206" y="1306711"/>
            <a:ext cx="7297290" cy="2764054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601561" y="1306711"/>
            <a:ext cx="21526811" cy="2764054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A5A588-357C-4838-8F15-51EE53630F3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93362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A4020-A2C4-4E2B-B70B-8BD8A284859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50544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59354" y="20821271"/>
            <a:ext cx="27544427" cy="6436422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59354" y="13732884"/>
            <a:ext cx="27544427" cy="7088388"/>
          </a:xfrm>
        </p:spPr>
        <p:txBody>
          <a:bodyPr anchor="b"/>
          <a:lstStyle>
            <a:lvl1pPr marL="0" indent="0">
              <a:buNone/>
              <a:defRPr sz="2700"/>
            </a:lvl1pPr>
            <a:lvl2pPr marL="609585" indent="0">
              <a:buNone/>
              <a:defRPr sz="2400"/>
            </a:lvl2pPr>
            <a:lvl3pPr marL="1219170" indent="0">
              <a:buNone/>
              <a:defRPr sz="2100"/>
            </a:lvl3pPr>
            <a:lvl4pPr marL="1828754" indent="0">
              <a:buNone/>
              <a:defRPr sz="1900"/>
            </a:lvl4pPr>
            <a:lvl5pPr marL="2438339" indent="0">
              <a:buNone/>
              <a:defRPr sz="1900"/>
            </a:lvl5pPr>
            <a:lvl6pPr marL="3047924" indent="0">
              <a:buNone/>
              <a:defRPr sz="1900"/>
            </a:lvl6pPr>
            <a:lvl7pPr marL="3657509" indent="0">
              <a:buNone/>
              <a:defRPr sz="1900"/>
            </a:lvl7pPr>
            <a:lvl8pPr marL="4267093" indent="0">
              <a:buNone/>
              <a:defRPr sz="1900"/>
            </a:lvl8pPr>
            <a:lvl9pPr marL="4876678" indent="0">
              <a:buNone/>
              <a:defRPr sz="1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113512-1C8F-4C57-8B56-255B625D51D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3237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601561" y="7565573"/>
            <a:ext cx="14410091" cy="2138167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388484" y="7565573"/>
            <a:ext cx="14414015" cy="2138167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4964DD-9E7E-4EA0-BF11-A86CBBF3F4E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15569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21187" y="1298386"/>
            <a:ext cx="29161680" cy="5398829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21188" y="7252079"/>
            <a:ext cx="14315879" cy="30240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00" b="1"/>
            </a:lvl4pPr>
            <a:lvl5pPr marL="2438339" indent="0">
              <a:buNone/>
              <a:defRPr sz="2100" b="1"/>
            </a:lvl5pPr>
            <a:lvl6pPr marL="3047924" indent="0">
              <a:buNone/>
              <a:defRPr sz="2100" b="1"/>
            </a:lvl6pPr>
            <a:lvl7pPr marL="3657509" indent="0">
              <a:buNone/>
              <a:defRPr sz="2100" b="1"/>
            </a:lvl7pPr>
            <a:lvl8pPr marL="4267093" indent="0">
              <a:buNone/>
              <a:defRPr sz="2100" b="1"/>
            </a:lvl8pPr>
            <a:lvl9pPr marL="4876678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21188" y="10276085"/>
            <a:ext cx="14315879" cy="1867117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6459140" y="7252079"/>
            <a:ext cx="14323728" cy="30240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00" b="1"/>
            </a:lvl4pPr>
            <a:lvl5pPr marL="2438339" indent="0">
              <a:buNone/>
              <a:defRPr sz="2100" b="1"/>
            </a:lvl5pPr>
            <a:lvl6pPr marL="3047924" indent="0">
              <a:buNone/>
              <a:defRPr sz="2100" b="1"/>
            </a:lvl6pPr>
            <a:lvl7pPr marL="3657509" indent="0">
              <a:buNone/>
              <a:defRPr sz="2100" b="1"/>
            </a:lvl7pPr>
            <a:lvl8pPr marL="4267093" indent="0">
              <a:buNone/>
              <a:defRPr sz="2100" b="1"/>
            </a:lvl8pPr>
            <a:lvl9pPr marL="4876678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6459140" y="10276085"/>
            <a:ext cx="14323728" cy="1867117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04FAE5-59E0-4D41-B30A-08CD2736CCE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0964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B02D2-1092-485F-AD37-44FE2277294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39576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23676A-919E-4A94-8A43-515BE8B4206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83150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21188" y="1290062"/>
            <a:ext cx="10661345" cy="5490378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667221" y="1290065"/>
            <a:ext cx="18115649" cy="27657191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21188" y="6780442"/>
            <a:ext cx="10661345" cy="22166813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3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6BC3B3-D77A-4888-A9EB-04EB6F812A2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3117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51275" y="22682839"/>
            <a:ext cx="19442430" cy="267722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351275" y="2896391"/>
            <a:ext cx="19442430" cy="19442430"/>
          </a:xfrm>
        </p:spPr>
        <p:txBody>
          <a:bodyPr/>
          <a:lstStyle>
            <a:lvl1pPr marL="0" indent="0">
              <a:buNone/>
              <a:defRPr sz="4300"/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51275" y="25360056"/>
            <a:ext cx="19442430" cy="3803592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3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BEA906-2FCF-40DB-B571-2B42808EB01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25012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03377" y="1304929"/>
            <a:ext cx="29197301" cy="540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40969" tIns="120481" rIns="240969" bIns="12048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3377" y="7569203"/>
            <a:ext cx="29197301" cy="21377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40969" tIns="120481" rIns="240969" bIns="1204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603378" y="29517979"/>
            <a:ext cx="7569200" cy="223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40969" tIns="120481" rIns="240969" bIns="120481" numCol="1" anchor="t" anchorCtr="0" compatLnSpc="1">
            <a:prstTxWarp prst="textNoShape">
              <a:avLst/>
            </a:prstTxWarp>
          </a:bodyPr>
          <a:lstStyle>
            <a:lvl1pPr defTabSz="2402357">
              <a:defRPr sz="39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083927" y="29517979"/>
            <a:ext cx="10236200" cy="223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40969" tIns="120481" rIns="240969" bIns="120481" numCol="1" anchor="t" anchorCtr="0" compatLnSpc="1">
            <a:prstTxWarp prst="textNoShape">
              <a:avLst/>
            </a:prstTxWarp>
          </a:bodyPr>
          <a:lstStyle>
            <a:lvl1pPr algn="ctr" defTabSz="2402357">
              <a:defRPr sz="39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3231477" y="29517979"/>
            <a:ext cx="7569200" cy="223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40969" tIns="120481" rIns="240969" bIns="120481" numCol="1" anchor="t" anchorCtr="0" compatLnSpc="1">
            <a:prstTxWarp prst="textNoShape">
              <a:avLst/>
            </a:prstTxWarp>
          </a:bodyPr>
          <a:lstStyle>
            <a:lvl1pPr algn="r" defTabSz="2402357">
              <a:defRPr sz="3900"/>
            </a:lvl1pPr>
          </a:lstStyle>
          <a:p>
            <a:pPr>
              <a:defRPr/>
            </a:pPr>
            <a:fld id="{5BEEE2B7-99A8-41D2-AD9A-61E82A73AB7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402357" rtl="0" eaLnBrk="0" fontAlgn="base" hangingPunct="0">
        <a:spcBef>
          <a:spcPct val="0"/>
        </a:spcBef>
        <a:spcAft>
          <a:spcPct val="0"/>
        </a:spcAft>
        <a:defRPr kumimoji="1" sz="11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402357" rtl="0" eaLnBrk="0" fontAlgn="base" hangingPunct="0">
        <a:spcBef>
          <a:spcPct val="0"/>
        </a:spcBef>
        <a:spcAft>
          <a:spcPct val="0"/>
        </a:spcAft>
        <a:defRPr kumimoji="1" sz="117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2402357" rtl="0" eaLnBrk="0" fontAlgn="base" hangingPunct="0">
        <a:spcBef>
          <a:spcPct val="0"/>
        </a:spcBef>
        <a:spcAft>
          <a:spcPct val="0"/>
        </a:spcAft>
        <a:defRPr kumimoji="1" sz="117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2402357" rtl="0" eaLnBrk="0" fontAlgn="base" hangingPunct="0">
        <a:spcBef>
          <a:spcPct val="0"/>
        </a:spcBef>
        <a:spcAft>
          <a:spcPct val="0"/>
        </a:spcAft>
        <a:defRPr kumimoji="1" sz="117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2402357" rtl="0" eaLnBrk="0" fontAlgn="base" hangingPunct="0">
        <a:spcBef>
          <a:spcPct val="0"/>
        </a:spcBef>
        <a:spcAft>
          <a:spcPct val="0"/>
        </a:spcAft>
        <a:defRPr kumimoji="1" sz="11700">
          <a:solidFill>
            <a:schemeClr val="tx2"/>
          </a:solidFill>
          <a:latin typeface="Arial" charset="0"/>
          <a:ea typeface="ＭＳ Ｐゴシック" charset="-128"/>
        </a:defRPr>
      </a:lvl5pPr>
      <a:lvl6pPr marL="609585" algn="ctr" defTabSz="2402357" rtl="0" fontAlgn="base">
        <a:spcBef>
          <a:spcPct val="0"/>
        </a:spcBef>
        <a:spcAft>
          <a:spcPct val="0"/>
        </a:spcAft>
        <a:defRPr kumimoji="1" sz="11700">
          <a:solidFill>
            <a:schemeClr val="tx2"/>
          </a:solidFill>
          <a:latin typeface="Arial" charset="0"/>
          <a:ea typeface="ＭＳ Ｐゴシック" charset="-128"/>
        </a:defRPr>
      </a:lvl6pPr>
      <a:lvl7pPr marL="1219170" algn="ctr" defTabSz="2402357" rtl="0" fontAlgn="base">
        <a:spcBef>
          <a:spcPct val="0"/>
        </a:spcBef>
        <a:spcAft>
          <a:spcPct val="0"/>
        </a:spcAft>
        <a:defRPr kumimoji="1" sz="11700">
          <a:solidFill>
            <a:schemeClr val="tx2"/>
          </a:solidFill>
          <a:latin typeface="Arial" charset="0"/>
          <a:ea typeface="ＭＳ Ｐゴシック" charset="-128"/>
        </a:defRPr>
      </a:lvl7pPr>
      <a:lvl8pPr marL="1828754" algn="ctr" defTabSz="2402357" rtl="0" fontAlgn="base">
        <a:spcBef>
          <a:spcPct val="0"/>
        </a:spcBef>
        <a:spcAft>
          <a:spcPct val="0"/>
        </a:spcAft>
        <a:defRPr kumimoji="1" sz="11700">
          <a:solidFill>
            <a:schemeClr val="tx2"/>
          </a:solidFill>
          <a:latin typeface="Arial" charset="0"/>
          <a:ea typeface="ＭＳ Ｐゴシック" charset="-128"/>
        </a:defRPr>
      </a:lvl8pPr>
      <a:lvl9pPr marL="2438339" algn="ctr" defTabSz="2402357" rtl="0" fontAlgn="base">
        <a:spcBef>
          <a:spcPct val="0"/>
        </a:spcBef>
        <a:spcAft>
          <a:spcPct val="0"/>
        </a:spcAft>
        <a:defRPr kumimoji="1" sz="117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903795" indent="-903795" algn="l" defTabSz="2402357" rtl="0" eaLnBrk="0" fontAlgn="base" hangingPunct="0">
        <a:spcBef>
          <a:spcPct val="20000"/>
        </a:spcBef>
        <a:spcAft>
          <a:spcPct val="0"/>
        </a:spcAft>
        <a:buChar char="•"/>
        <a:defRPr kumimoji="1" sz="8500">
          <a:solidFill>
            <a:schemeClr val="tx1"/>
          </a:solidFill>
          <a:latin typeface="+mn-lt"/>
          <a:ea typeface="+mn-ea"/>
          <a:cs typeface="+mn-cs"/>
        </a:defRPr>
      </a:lvl1pPr>
      <a:lvl2pPr marL="1964218" indent="-747165" algn="l" defTabSz="2402357" rtl="0" eaLnBrk="0" fontAlgn="base" hangingPunct="0">
        <a:spcBef>
          <a:spcPct val="20000"/>
        </a:spcBef>
        <a:spcAft>
          <a:spcPct val="0"/>
        </a:spcAft>
        <a:buChar char="–"/>
        <a:defRPr kumimoji="1" sz="7200">
          <a:solidFill>
            <a:schemeClr val="tx1"/>
          </a:solidFill>
          <a:latin typeface="+mn-lt"/>
          <a:ea typeface="+mn-ea"/>
        </a:defRPr>
      </a:lvl2pPr>
      <a:lvl3pPr marL="3003476" indent="-601118" algn="l" defTabSz="2402357" rtl="0" eaLnBrk="0" fontAlgn="base" hangingPunct="0">
        <a:spcBef>
          <a:spcPct val="20000"/>
        </a:spcBef>
        <a:spcAft>
          <a:spcPct val="0"/>
        </a:spcAft>
        <a:buChar char="•"/>
        <a:defRPr kumimoji="1" sz="6500">
          <a:solidFill>
            <a:schemeClr val="tx1"/>
          </a:solidFill>
          <a:latin typeface="+mn-lt"/>
          <a:ea typeface="+mn-ea"/>
        </a:defRPr>
      </a:lvl3pPr>
      <a:lvl4pPr marL="4220528" indent="-603236" algn="l" defTabSz="2402357" rtl="0" eaLnBrk="0" fontAlgn="base" hangingPunct="0">
        <a:spcBef>
          <a:spcPct val="20000"/>
        </a:spcBef>
        <a:spcAft>
          <a:spcPct val="0"/>
        </a:spcAft>
        <a:buChar char="–"/>
        <a:defRPr kumimoji="1" sz="5900">
          <a:solidFill>
            <a:schemeClr val="tx1"/>
          </a:solidFill>
          <a:latin typeface="+mn-lt"/>
          <a:ea typeface="+mn-ea"/>
        </a:defRPr>
      </a:lvl4pPr>
      <a:lvl5pPr marL="5426998" indent="-613818" algn="l" defTabSz="2402357" rtl="0" eaLnBrk="0" fontAlgn="base" hangingPunct="0">
        <a:spcBef>
          <a:spcPct val="20000"/>
        </a:spcBef>
        <a:spcAft>
          <a:spcPct val="0"/>
        </a:spcAft>
        <a:buChar char="»"/>
        <a:defRPr kumimoji="1" sz="5900">
          <a:solidFill>
            <a:schemeClr val="tx1"/>
          </a:solidFill>
          <a:latin typeface="+mn-lt"/>
          <a:ea typeface="+mn-ea"/>
        </a:defRPr>
      </a:lvl5pPr>
      <a:lvl6pPr marL="6036582" indent="-613818" algn="l" defTabSz="2402357" rtl="0" fontAlgn="base">
        <a:spcBef>
          <a:spcPct val="20000"/>
        </a:spcBef>
        <a:spcAft>
          <a:spcPct val="0"/>
        </a:spcAft>
        <a:buChar char="»"/>
        <a:defRPr kumimoji="1" sz="5900">
          <a:solidFill>
            <a:schemeClr val="tx1"/>
          </a:solidFill>
          <a:latin typeface="+mn-lt"/>
          <a:ea typeface="+mn-ea"/>
        </a:defRPr>
      </a:lvl6pPr>
      <a:lvl7pPr marL="6646167" indent="-613818" algn="l" defTabSz="2402357" rtl="0" fontAlgn="base">
        <a:spcBef>
          <a:spcPct val="20000"/>
        </a:spcBef>
        <a:spcAft>
          <a:spcPct val="0"/>
        </a:spcAft>
        <a:buChar char="»"/>
        <a:defRPr kumimoji="1" sz="5900">
          <a:solidFill>
            <a:schemeClr val="tx1"/>
          </a:solidFill>
          <a:latin typeface="+mn-lt"/>
          <a:ea typeface="+mn-ea"/>
        </a:defRPr>
      </a:lvl7pPr>
      <a:lvl8pPr marL="7255752" indent="-613818" algn="l" defTabSz="2402357" rtl="0" fontAlgn="base">
        <a:spcBef>
          <a:spcPct val="20000"/>
        </a:spcBef>
        <a:spcAft>
          <a:spcPct val="0"/>
        </a:spcAft>
        <a:buChar char="»"/>
        <a:defRPr kumimoji="1" sz="5900">
          <a:solidFill>
            <a:schemeClr val="tx1"/>
          </a:solidFill>
          <a:latin typeface="+mn-lt"/>
          <a:ea typeface="+mn-ea"/>
        </a:defRPr>
      </a:lvl8pPr>
      <a:lvl9pPr marL="7865337" indent="-613818" algn="l" defTabSz="2402357" rtl="0" fontAlgn="base">
        <a:spcBef>
          <a:spcPct val="20000"/>
        </a:spcBef>
        <a:spcAft>
          <a:spcPct val="0"/>
        </a:spcAft>
        <a:buChar char="»"/>
        <a:defRPr kumimoji="1" sz="5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グループ化 1"/>
          <p:cNvGrpSpPr>
            <a:grpSpLocks/>
          </p:cNvGrpSpPr>
          <p:nvPr/>
        </p:nvGrpSpPr>
        <p:grpSpPr bwMode="auto">
          <a:xfrm>
            <a:off x="34458442" y="481768"/>
            <a:ext cx="15266945" cy="21129781"/>
            <a:chOff x="5917411" y="965958"/>
            <a:chExt cx="3287464" cy="2520470"/>
          </a:xfrm>
        </p:grpSpPr>
        <p:sp>
          <p:nvSpPr>
            <p:cNvPr id="2051" name="テキスト ボックス 2"/>
            <p:cNvSpPr txBox="1">
              <a:spLocks noChangeArrowheads="1"/>
            </p:cNvSpPr>
            <p:nvPr/>
          </p:nvSpPr>
          <p:spPr bwMode="auto">
            <a:xfrm>
              <a:off x="5917411" y="965958"/>
              <a:ext cx="3287464" cy="146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8000" b="1" dirty="0">
                  <a:latin typeface="ＭＳ Ｐゴシック" charset="-128"/>
                </a:rPr>
                <a:t>テンプレート</a:t>
              </a:r>
              <a:r>
                <a:rPr lang="ja-JP" altLang="en-US" sz="8000" b="1" dirty="0" smtClean="0">
                  <a:latin typeface="ＭＳ Ｐゴシック" charset="-128"/>
                </a:rPr>
                <a:t>：</a:t>
              </a:r>
              <a:r>
                <a:rPr lang="en-US" altLang="ja-JP" sz="8000" b="1" dirty="0" smtClean="0">
                  <a:latin typeface="ＭＳ Ｐゴシック" charset="-128"/>
                </a:rPr>
                <a:t>900x900</a:t>
              </a:r>
              <a:endParaRPr lang="en-US" altLang="ja-JP" sz="8000" b="1" dirty="0">
                <a:latin typeface="ＭＳ Ｐゴシック" charset="-128"/>
              </a:endParaRPr>
            </a:p>
          </p:txBody>
        </p:sp>
        <p:sp>
          <p:nvSpPr>
            <p:cNvPr id="2052" name="テキスト ボックス 3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351059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360000" tIns="360000" rIns="360000" bIns="36000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7200" dirty="0">
                  <a:latin typeface="ＭＳ Ｐゴシック" charset="-128"/>
                </a:rPr>
                <a:t>ページ設定</a:t>
              </a:r>
              <a:r>
                <a:rPr lang="en-US" altLang="ja-JP" sz="7200" b="1" baseline="40000" dirty="0">
                  <a:latin typeface="ＭＳ Ｐゴシック" charset="-128"/>
                </a:rPr>
                <a:t>※1</a:t>
              </a:r>
              <a:endParaRPr lang="en-US" altLang="ja-JP" sz="72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7200" dirty="0">
                  <a:latin typeface="ＭＳ Ｐゴシック" charset="-128"/>
                </a:rPr>
                <a:t>幅 </a:t>
              </a:r>
              <a:r>
                <a:rPr lang="en-US" altLang="ja-JP" sz="7200" dirty="0" smtClean="0">
                  <a:latin typeface="ＭＳ Ｐゴシック" charset="-128"/>
                </a:rPr>
                <a:t>900mm</a:t>
              </a:r>
              <a:r>
                <a:rPr lang="ja-JP" altLang="en-US" sz="7200" dirty="0" smtClean="0">
                  <a:latin typeface="ＭＳ Ｐゴシック" charset="-128"/>
                </a:rPr>
                <a:t> </a:t>
              </a:r>
              <a:r>
                <a:rPr lang="en-US" altLang="ja-JP" sz="7200" dirty="0">
                  <a:latin typeface="ＭＳ Ｐゴシック" charset="-128"/>
                </a:rPr>
                <a:t>×</a:t>
              </a:r>
              <a:r>
                <a:rPr lang="ja-JP" altLang="en-US" sz="7200" dirty="0">
                  <a:latin typeface="ＭＳ Ｐゴシック" charset="-128"/>
                </a:rPr>
                <a:t> 高さ </a:t>
              </a:r>
              <a:r>
                <a:rPr lang="en-US" altLang="ja-JP" sz="7200" dirty="0" smtClean="0">
                  <a:latin typeface="ＭＳ Ｐゴシック" charset="-128"/>
                </a:rPr>
                <a:t>900mm</a:t>
              </a:r>
              <a:endParaRPr lang="en-US" altLang="ja-JP" sz="7200" dirty="0">
                <a:latin typeface="ＭＳ Ｐゴシック" charset="-128"/>
              </a:endParaRPr>
            </a:p>
          </p:txBody>
        </p:sp>
        <p:sp>
          <p:nvSpPr>
            <p:cNvPr id="2053" name="テキスト ボックス 4"/>
            <p:cNvSpPr txBox="1">
              <a:spLocks noChangeArrowheads="1"/>
            </p:cNvSpPr>
            <p:nvPr/>
          </p:nvSpPr>
          <p:spPr bwMode="auto">
            <a:xfrm>
              <a:off x="5917411" y="1919274"/>
              <a:ext cx="3287464" cy="838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b="1" dirty="0">
                  <a:latin typeface="ＭＳ Ｐゴシック" charset="-128"/>
                </a:rPr>
                <a:t>※1</a:t>
              </a:r>
              <a:r>
                <a:rPr lang="ja-JP" altLang="en-US" dirty="0">
                  <a:latin typeface="ＭＳ Ｐゴシック" charset="-128"/>
                </a:rPr>
                <a:t>　</a:t>
              </a:r>
              <a:endParaRPr lang="en-US" altLang="ja-JP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dirty="0">
                  <a:latin typeface="ＭＳ Ｐゴシック" charset="-128"/>
                </a:rPr>
                <a:t>PowerPoint</a:t>
              </a:r>
              <a:r>
                <a:rPr lang="ja-JP" altLang="en-US" dirty="0">
                  <a:latin typeface="ＭＳ Ｐゴシック" charset="-128"/>
                </a:rPr>
                <a:t>のバージョンによっては数値に若干誤差が生じている場合がありますが、そのまま作成いただいて問題ございません。</a:t>
              </a:r>
              <a:endParaRPr lang="en-US" altLang="ja-JP" dirty="0">
                <a:latin typeface="ＭＳ Ｐゴシック" charset="-128"/>
              </a:endParaRPr>
            </a:p>
          </p:txBody>
        </p:sp>
        <p:sp>
          <p:nvSpPr>
            <p:cNvPr id="2054" name="テキスト ボックス 6"/>
            <p:cNvSpPr txBox="1">
              <a:spLocks noChangeArrowheads="1"/>
            </p:cNvSpPr>
            <p:nvPr/>
          </p:nvSpPr>
          <p:spPr bwMode="auto">
            <a:xfrm>
              <a:off x="5917411" y="2524100"/>
              <a:ext cx="3287464" cy="962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b="1" dirty="0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dirty="0">
                  <a:latin typeface="ＭＳ Ｐゴシック" charset="-128"/>
                </a:rPr>
                <a:t>　</a:t>
              </a:r>
              <a:endParaRPr lang="en-US" altLang="ja-JP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dirty="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dirty="0">
                  <a:latin typeface="ＭＳ Ｐゴシック" charset="-128"/>
                </a:rPr>
                <a:t>3mm</a:t>
              </a:r>
              <a:r>
                <a:rPr lang="ja-JP" altLang="en-US" dirty="0">
                  <a:latin typeface="ＭＳ Ｐゴシック" charset="-128"/>
                </a:rPr>
                <a:t>内側に配置してください。</a:t>
              </a:r>
              <a:endParaRPr lang="en-US" altLang="ja-JP" dirty="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20</Words>
  <Application>Microsoft Office PowerPoint</Application>
  <PresentationFormat>ユーザー設定</PresentationFormat>
  <Paragraphs>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17</cp:revision>
  <dcterms:created xsi:type="dcterms:W3CDTF">2011-04-13T05:25:09Z</dcterms:created>
  <dcterms:modified xsi:type="dcterms:W3CDTF">2015-09-25T07:48:40Z</dcterms:modified>
</cp:coreProperties>
</file>