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779838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3114" y="-246"/>
      </p:cViewPr>
      <p:guideLst>
        <p:guide orient="horz" pos="1679"/>
        <p:guide pos="11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3925" y="365125"/>
            <a:ext cx="1295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542B69F-C1B0-4827-A7D8-BF77483881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664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7EA02DC-4DCD-4E5C-933A-28C0C570C5FD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4163" y="1655763"/>
            <a:ext cx="3211512" cy="114141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66738" y="3019425"/>
            <a:ext cx="2646362" cy="1362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9C45A-86F6-42F0-A335-D2AB6761DC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809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AA2A7-26A6-451F-BB7C-ADE1C90392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245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41613" y="214313"/>
            <a:ext cx="850900" cy="45466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7325" y="214313"/>
            <a:ext cx="2401888" cy="454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3E9EE-452D-46D3-BDE5-77FE32AA2B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0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70FF3-BBC8-4F99-AACB-09752265E9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010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450" y="3424238"/>
            <a:ext cx="3213100" cy="1058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8450" y="2259013"/>
            <a:ext cx="3213100" cy="1165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6BCF8-DA84-47A7-8A76-0E481F8726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88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7325" y="1244600"/>
            <a:ext cx="1625600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65325" y="1244600"/>
            <a:ext cx="1627188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1E763-88E6-4037-A33C-2EF1284ADD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355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913" y="212725"/>
            <a:ext cx="3402012" cy="889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8913" y="1192213"/>
            <a:ext cx="1670050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8913" y="1690688"/>
            <a:ext cx="1670050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920875" y="1192213"/>
            <a:ext cx="1670050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920875" y="1690688"/>
            <a:ext cx="1670050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961DA-4CD9-48B3-9A64-AE1185294C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162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DA261-D1DF-4FA9-952C-7526CF16AA8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37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1E3F5-86A7-4AAF-8003-3364C66B7A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3788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913" y="212725"/>
            <a:ext cx="1243012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77963" y="212725"/>
            <a:ext cx="2112962" cy="4548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8913" y="1114425"/>
            <a:ext cx="1243012" cy="3646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78B74-7BCB-414C-9A2A-77940FCE27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649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1363" y="3730625"/>
            <a:ext cx="2266950" cy="43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41363" y="476250"/>
            <a:ext cx="2266950" cy="3197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41363" y="4170363"/>
            <a:ext cx="2266950" cy="625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EC510-179F-4E94-9ABF-AA3AE319D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248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7325" y="214313"/>
            <a:ext cx="3405188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7325" y="1244600"/>
            <a:ext cx="3405188" cy="351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7325" y="4854575"/>
            <a:ext cx="8826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defTabSz="519113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2225" y="4854575"/>
            <a:ext cx="11953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ctr" defTabSz="519113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09863" y="4854575"/>
            <a:ext cx="8826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r" defTabSz="519113">
              <a:defRPr sz="900" smtClean="0"/>
            </a:lvl1pPr>
          </a:lstStyle>
          <a:p>
            <a:pPr>
              <a:defRPr/>
            </a:pPr>
            <a:fld id="{50F7F782-5063-4C98-9659-EB2559A099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5263" indent="-195263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23863" indent="-16192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2pPr>
      <a:lvl3pPr marL="649288" indent="-130175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911225" indent="-13017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71575" indent="-131763" algn="l" defTabSz="51911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6287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859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5431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0003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779838" y="80465"/>
            <a:ext cx="3897312" cy="3338510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A6</a:t>
              </a:r>
              <a:r>
                <a:rPr lang="ja-JP" altLang="en-US" sz="1800" b="1" dirty="0" smtClean="0">
                  <a:latin typeface="ＭＳ Ｐゴシック" charset="-128"/>
                </a:rPr>
                <a:t>（</a:t>
              </a:r>
              <a:r>
                <a:rPr lang="ja-JP" altLang="en-US" sz="1800" b="1" dirty="0">
                  <a:latin typeface="ＭＳ Ｐゴシック" charset="-128"/>
                </a:rPr>
                <a:t>縦向き）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105mm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148mm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10</cp:revision>
  <dcterms:created xsi:type="dcterms:W3CDTF">2011-04-13T05:25:09Z</dcterms:created>
  <dcterms:modified xsi:type="dcterms:W3CDTF">2015-09-25T01:46:25Z</dcterms:modified>
</cp:coreProperties>
</file>