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663825" cy="37798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3552" y="-372"/>
      </p:cViewPr>
      <p:guideLst>
        <p:guide orient="horz" pos="1191"/>
        <p:guide pos="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EC80CCA-72CD-497E-87FA-26259DD2B8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1982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62EAA7-DD24-4F4B-A3FA-01F14BCCDE3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0025" y="1174750"/>
            <a:ext cx="2263775" cy="8096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0050" y="2141538"/>
            <a:ext cx="1863725" cy="966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D8FA-C0A0-44D8-9E55-D56BC82CFC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416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70185-5899-4A10-A3EF-81FFFD8CA9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7913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31988" y="152400"/>
            <a:ext cx="600075" cy="32242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31763" y="152400"/>
            <a:ext cx="1647825" cy="32242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B491-A66C-4811-8019-78A3B9B77E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253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09576-8A46-49F6-994E-06859C95A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597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138" y="2428875"/>
            <a:ext cx="2263775" cy="7508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1138" y="1601788"/>
            <a:ext cx="2263775" cy="8270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0947A-8D62-44F6-9BDE-04650275D0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374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31763" y="882650"/>
            <a:ext cx="1123950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08113" y="882650"/>
            <a:ext cx="1123950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A8F3C-52E1-4FE7-9866-F9FA6E392D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712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350" y="150813"/>
            <a:ext cx="2397125" cy="6302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3350" y="846138"/>
            <a:ext cx="1176338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3350" y="1198563"/>
            <a:ext cx="1176338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52550" y="846138"/>
            <a:ext cx="1177925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52550" y="1198563"/>
            <a:ext cx="1177925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72971-8792-4215-8402-0D27CCEC2C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35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C31E3-240E-4D17-9A1A-730BD42033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551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858D6-A2C0-4EFB-A196-7BBDE6EDA5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565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350" y="150813"/>
            <a:ext cx="876300" cy="6397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41400" y="150813"/>
            <a:ext cx="1489075" cy="3225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3350" y="790575"/>
            <a:ext cx="876300" cy="2586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4A97A-E265-4A4E-8A92-67DF217FBC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151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2646363"/>
            <a:ext cx="1598612" cy="311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22288" y="338138"/>
            <a:ext cx="1598612" cy="22669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957513"/>
            <a:ext cx="1598612" cy="444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E5C9F-9BE3-4B0E-A676-15FD929CF1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214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1763" y="152400"/>
            <a:ext cx="2400300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1763" y="882650"/>
            <a:ext cx="2400300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1763" y="3443288"/>
            <a:ext cx="622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defTabSz="366713">
              <a:defRPr sz="6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1225" y="3443288"/>
            <a:ext cx="8413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algn="ctr" defTabSz="366713">
              <a:defRPr sz="6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09763" y="3443288"/>
            <a:ext cx="622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algn="r" defTabSz="366713">
              <a:defRPr sz="600" smtClean="0"/>
            </a:lvl1pPr>
          </a:lstStyle>
          <a:p>
            <a:pPr>
              <a:defRPr/>
            </a:pPr>
            <a:fld id="{8FB713D7-435F-49BA-94AC-208BF6EE73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8113" indent="-138113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300">
          <a:solidFill>
            <a:schemeClr val="tx1"/>
          </a:solidFill>
          <a:latin typeface="+mn-lt"/>
          <a:ea typeface="+mn-ea"/>
          <a:cs typeface="+mn-cs"/>
        </a:defRPr>
      </a:lvl1pPr>
      <a:lvl2pPr marL="300038" indent="-114300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1100">
          <a:solidFill>
            <a:schemeClr val="tx1"/>
          </a:solidFill>
          <a:latin typeface="+mn-lt"/>
          <a:ea typeface="+mn-ea"/>
        </a:defRPr>
      </a:lvl2pPr>
      <a:lvl3pPr marL="458788" indent="-92075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000">
          <a:solidFill>
            <a:schemeClr val="tx1"/>
          </a:solidFill>
          <a:latin typeface="+mn-lt"/>
          <a:ea typeface="+mn-ea"/>
        </a:defRPr>
      </a:lvl3pPr>
      <a:lvl4pPr marL="644525" indent="-92075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4pPr>
      <a:lvl5pPr marL="828675" indent="-93663" algn="l" defTabSz="366713" rtl="0" eaLnBrk="0" fontAlgn="base" hangingPunct="0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5pPr>
      <a:lvl6pPr marL="12858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6pPr>
      <a:lvl7pPr marL="17430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7pPr>
      <a:lvl8pPr marL="22002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8pPr>
      <a:lvl9pPr marL="26574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2641880" y="80465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A7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74mm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dirty="0" smtClean="0">
                  <a:latin typeface="ＭＳ Ｐゴシック" charset="-128"/>
                </a:rPr>
                <a:t>105mm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11</cp:revision>
  <dcterms:created xsi:type="dcterms:W3CDTF">2011-04-13T05:25:09Z</dcterms:created>
  <dcterms:modified xsi:type="dcterms:W3CDTF">2015-09-25T01:28:13Z</dcterms:modified>
</cp:coreProperties>
</file>