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76600" cy="46085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3564" y="-468"/>
      </p:cViewPr>
      <p:guideLst>
        <p:guide orient="horz" pos="1452"/>
        <p:guide pos="103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2338" y="365125"/>
            <a:ext cx="12985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8BE5A7B-A8AB-4FCD-87CC-456F6CCCA5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638038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3DBB05C-1BE9-4363-8992-AC3A19C4052B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063" y="1431925"/>
            <a:ext cx="2784475" cy="9874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2125" y="2611438"/>
            <a:ext cx="2292350" cy="117792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D297E-CA38-4A87-990A-3B47B0F52C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7417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C23E2-861B-4C4C-A709-9C426912BF8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88437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6488" y="185738"/>
            <a:ext cx="738187" cy="39322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1925" y="185738"/>
            <a:ext cx="2062163" cy="39322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2CBE4-0D53-4D5C-9795-8A281284B75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79203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A6553-90BE-4B7F-918B-2B0242447B5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17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763" y="2960688"/>
            <a:ext cx="2784475" cy="9159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763" y="1952625"/>
            <a:ext cx="2784475" cy="10080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B8085-465C-4CEE-867E-F95E8A0E273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9841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1925" y="1076325"/>
            <a:ext cx="1400175" cy="304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14500" y="1076325"/>
            <a:ext cx="1400175" cy="304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6750B-BDDB-41C3-985E-982412ABC3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9938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513" y="184150"/>
            <a:ext cx="2949575" cy="7683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513" y="1031875"/>
            <a:ext cx="1447800" cy="4302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513" y="1462088"/>
            <a:ext cx="1447800" cy="26543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3700" y="1031875"/>
            <a:ext cx="1449388" cy="4302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3700" y="1462088"/>
            <a:ext cx="1449388" cy="26543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CB986-2EC2-4B1E-8862-AF4263733CA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1146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79317-471C-4296-BA1F-FCFD4F07C2F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75098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4AD54-D71C-4AA8-A7BA-B6C11FD6843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68283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513" y="184150"/>
            <a:ext cx="1077912" cy="7794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113" y="184150"/>
            <a:ext cx="1831975" cy="39322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513" y="963613"/>
            <a:ext cx="1077912" cy="3152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D9416-5C7E-421F-B372-8B32E74AD7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986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938" y="3225800"/>
            <a:ext cx="1965325" cy="38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938" y="411163"/>
            <a:ext cx="1965325" cy="2765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938" y="3606800"/>
            <a:ext cx="1965325" cy="5413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F7E4A-7150-4BC3-9C4A-69F12ED7AD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61556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1925" y="185738"/>
            <a:ext cx="29527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15" tIns="22507" rIns="45015" bIns="225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1925" y="1076325"/>
            <a:ext cx="2952750" cy="304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15" tIns="22507" rIns="45015" bIns="225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1925" y="4197350"/>
            <a:ext cx="76517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15" tIns="22507" rIns="45015" bIns="22507" numCol="1" anchor="t" anchorCtr="0" compatLnSpc="1">
            <a:prstTxWarp prst="textNoShape">
              <a:avLst/>
            </a:prstTxWarp>
          </a:bodyPr>
          <a:lstStyle>
            <a:lvl1pPr defTabSz="449263">
              <a:defRPr sz="7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20775" y="4197350"/>
            <a:ext cx="1035050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15" tIns="22507" rIns="45015" bIns="22507" numCol="1" anchor="t" anchorCtr="0" compatLnSpc="1">
            <a:prstTxWarp prst="textNoShape">
              <a:avLst/>
            </a:prstTxWarp>
          </a:bodyPr>
          <a:lstStyle>
            <a:lvl1pPr algn="ctr" defTabSz="449263">
              <a:defRPr sz="7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49500" y="4197350"/>
            <a:ext cx="76517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15" tIns="22507" rIns="45015" bIns="22507" numCol="1" anchor="t" anchorCtr="0" compatLnSpc="1">
            <a:prstTxWarp prst="textNoShape">
              <a:avLst/>
            </a:prstTxWarp>
          </a:bodyPr>
          <a:lstStyle>
            <a:lvl1pPr algn="r" defTabSz="449263">
              <a:defRPr sz="700" smtClean="0"/>
            </a:lvl1pPr>
          </a:lstStyle>
          <a:p>
            <a:pPr>
              <a:defRPr/>
            </a:pPr>
            <a:fld id="{F31A3D32-994D-424F-8763-293673E4FC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449263" rtl="0" fontAlgn="base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449263" rtl="0" fontAlgn="base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449263" rtl="0" fontAlgn="base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449263" rtl="0" fontAlgn="base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68275" indent="-168275" algn="l" defTabSz="449263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  <a:cs typeface="+mn-cs"/>
        </a:defRPr>
      </a:lvl1pPr>
      <a:lvl2pPr marL="368300" indent="-141288" algn="l" defTabSz="449263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2pPr>
      <a:lvl3pPr marL="560388" indent="-111125" algn="l" defTabSz="449263" rtl="0" eaLnBrk="0" fontAlgn="base" hangingPunct="0">
        <a:spcBef>
          <a:spcPct val="20000"/>
        </a:spcBef>
        <a:spcAft>
          <a:spcPct val="0"/>
        </a:spcAft>
        <a:buChar char="•"/>
        <a:defRPr kumimoji="1" sz="1300">
          <a:solidFill>
            <a:schemeClr val="tx1"/>
          </a:solidFill>
          <a:latin typeface="+mn-lt"/>
          <a:ea typeface="+mn-ea"/>
        </a:defRPr>
      </a:lvl3pPr>
      <a:lvl4pPr marL="788988" indent="-114300" algn="l" defTabSz="449263" rtl="0" eaLnBrk="0" fontAlgn="base" hangingPunct="0">
        <a:spcBef>
          <a:spcPct val="20000"/>
        </a:spcBef>
        <a:spcAft>
          <a:spcPct val="0"/>
        </a:spcAft>
        <a:buChar char="–"/>
        <a:defRPr kumimoji="1" sz="1100">
          <a:solidFill>
            <a:schemeClr val="tx1"/>
          </a:solidFill>
          <a:latin typeface="+mn-lt"/>
          <a:ea typeface="+mn-ea"/>
        </a:defRPr>
      </a:lvl4pPr>
      <a:lvl5pPr marL="1014413" indent="-115888" algn="l" defTabSz="449263" rtl="0" eaLnBrk="0" fontAlgn="base" hangingPunct="0">
        <a:spcBef>
          <a:spcPct val="20000"/>
        </a:spcBef>
        <a:spcAft>
          <a:spcPct val="0"/>
        </a:spcAft>
        <a:buChar char="»"/>
        <a:defRPr kumimoji="1" sz="1100">
          <a:solidFill>
            <a:schemeClr val="tx1"/>
          </a:solidFill>
          <a:latin typeface="+mn-lt"/>
          <a:ea typeface="+mn-ea"/>
        </a:defRPr>
      </a:lvl5pPr>
      <a:lvl6pPr marL="1471613" indent="-115888" algn="l" defTabSz="449263" rtl="0" fontAlgn="base">
        <a:spcBef>
          <a:spcPct val="20000"/>
        </a:spcBef>
        <a:spcAft>
          <a:spcPct val="0"/>
        </a:spcAft>
        <a:buChar char="»"/>
        <a:defRPr kumimoji="1" sz="1100">
          <a:solidFill>
            <a:schemeClr val="tx1"/>
          </a:solidFill>
          <a:latin typeface="+mn-lt"/>
          <a:ea typeface="+mn-ea"/>
        </a:defRPr>
      </a:lvl6pPr>
      <a:lvl7pPr marL="1928813" indent="-115888" algn="l" defTabSz="449263" rtl="0" fontAlgn="base">
        <a:spcBef>
          <a:spcPct val="20000"/>
        </a:spcBef>
        <a:spcAft>
          <a:spcPct val="0"/>
        </a:spcAft>
        <a:buChar char="»"/>
        <a:defRPr kumimoji="1" sz="1100">
          <a:solidFill>
            <a:schemeClr val="tx1"/>
          </a:solidFill>
          <a:latin typeface="+mn-lt"/>
          <a:ea typeface="+mn-ea"/>
        </a:defRPr>
      </a:lvl7pPr>
      <a:lvl8pPr marL="2386013" indent="-115888" algn="l" defTabSz="449263" rtl="0" fontAlgn="base">
        <a:spcBef>
          <a:spcPct val="20000"/>
        </a:spcBef>
        <a:spcAft>
          <a:spcPct val="0"/>
        </a:spcAft>
        <a:buChar char="»"/>
        <a:defRPr kumimoji="1" sz="1100">
          <a:solidFill>
            <a:schemeClr val="tx1"/>
          </a:solidFill>
          <a:latin typeface="+mn-lt"/>
          <a:ea typeface="+mn-ea"/>
        </a:defRPr>
      </a:lvl8pPr>
      <a:lvl9pPr marL="2843213" indent="-115888" algn="l" defTabSz="449263" rtl="0" fontAlgn="base">
        <a:spcBef>
          <a:spcPct val="20000"/>
        </a:spcBef>
        <a:spcAft>
          <a:spcPct val="0"/>
        </a:spcAft>
        <a:buChar char="»"/>
        <a:defRPr kumimoji="1" sz="1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3434680" y="80963"/>
            <a:ext cx="3897312" cy="3338512"/>
            <a:chOff x="5612525" y="965958"/>
            <a:chExt cx="3897236" cy="3338028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latin typeface="ＭＳ Ｐゴシック" charset="-128"/>
                </a:rPr>
                <a:t>テンプレート</a:t>
              </a:r>
              <a:r>
                <a:rPr lang="ja-JP" altLang="en-US" sz="1800" b="1" dirty="0" smtClean="0">
                  <a:latin typeface="ＭＳ Ｐゴシック" charset="-128"/>
                </a:rPr>
                <a:t>：</a:t>
              </a:r>
              <a:r>
                <a:rPr lang="en-US" altLang="ja-JP" sz="1800" b="1" dirty="0" smtClean="0">
                  <a:latin typeface="ＭＳ Ｐゴシック" charset="-128"/>
                </a:rPr>
                <a:t>B7</a:t>
              </a:r>
              <a:r>
                <a:rPr lang="ja-JP" altLang="en-US" sz="1800" b="1" dirty="0" smtClean="0">
                  <a:latin typeface="ＭＳ Ｐゴシック" charset="-128"/>
                </a:rPr>
                <a:t>（</a:t>
              </a:r>
              <a:r>
                <a:rPr lang="ja-JP" altLang="en-US" sz="1800" b="1" dirty="0">
                  <a:latin typeface="ＭＳ Ｐゴシック" charset="-128"/>
                </a:rPr>
                <a:t>縦向き）</a:t>
              </a:r>
              <a:endParaRPr lang="en-US" altLang="ja-JP" sz="18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559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ページ設定</a:t>
              </a:r>
              <a:r>
                <a:rPr lang="en-US" altLang="ja-JP" sz="1600" b="1" baseline="40000" dirty="0">
                  <a:latin typeface="ＭＳ Ｐゴシック" charset="-128"/>
                </a:rPr>
                <a:t>※1</a:t>
              </a:r>
              <a:endParaRPr lang="en-US" altLang="ja-JP" sz="16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幅 </a:t>
              </a:r>
              <a:r>
                <a:rPr lang="en-US" altLang="ja-JP" sz="1600" dirty="0" smtClean="0">
                  <a:latin typeface="ＭＳ Ｐゴシック" charset="-128"/>
                </a:rPr>
                <a:t>91mm</a:t>
              </a:r>
              <a:r>
                <a:rPr lang="ja-JP" altLang="en-US" sz="1600" dirty="0" smtClean="0">
                  <a:latin typeface="ＭＳ Ｐゴシック" charset="-128"/>
                </a:rPr>
                <a:t> </a:t>
              </a:r>
              <a:r>
                <a:rPr lang="en-US" altLang="ja-JP" sz="1600" dirty="0">
                  <a:latin typeface="ＭＳ Ｐゴシック" charset="-128"/>
                </a:rPr>
                <a:t>×</a:t>
              </a:r>
              <a:r>
                <a:rPr lang="ja-JP" altLang="en-US" sz="1600" dirty="0">
                  <a:latin typeface="ＭＳ Ｐゴシック" charset="-128"/>
                </a:rPr>
                <a:t> 高さ </a:t>
              </a:r>
              <a:r>
                <a:rPr lang="en-US" altLang="ja-JP" sz="1600" smtClean="0">
                  <a:latin typeface="ＭＳ Ｐゴシック" charset="-128"/>
                </a:rPr>
                <a:t>128mm</a:t>
              </a:r>
              <a:endParaRPr lang="en-US" altLang="ja-JP" sz="16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2286567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sz="12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en-US" altLang="ja-JP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200">
                  <a:latin typeface="ＭＳ Ｐゴシック" charset="-128"/>
                </a:rPr>
                <a:t>　</a:t>
              </a:r>
              <a:endParaRPr lang="en-US" altLang="ja-JP" sz="12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200">
                  <a:latin typeface="ＭＳ Ｐゴシック" charset="-128"/>
                </a:rPr>
                <a:t>3mm</a:t>
              </a:r>
              <a:r>
                <a:rPr lang="ja-JP" altLang="en-US" sz="1200">
                  <a:latin typeface="ＭＳ Ｐゴシック" charset="-128"/>
                </a:rPr>
                <a:t>内側に配置してください。</a:t>
              </a:r>
              <a:endParaRPr lang="en-US" altLang="ja-JP" sz="12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16</cp:revision>
  <dcterms:created xsi:type="dcterms:W3CDTF">2011-04-13T05:25:09Z</dcterms:created>
  <dcterms:modified xsi:type="dcterms:W3CDTF">2015-09-25T02:05:51Z</dcterms:modified>
</cp:coreProperties>
</file>