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2802" y="-210"/>
      </p:cViewPr>
      <p:guideLst>
        <p:guide orient="horz" pos="3368"/>
        <p:guide pos="2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DAC5EC5-03B9-45F1-98F9-42E9340CB5B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244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1E30F82-6140-4FEF-A55A-30AA07F0663A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67CCD-FD9C-4F79-87BD-3C33911EC1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00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EBE57-3358-478F-BA75-4FE423E09F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474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30213"/>
            <a:ext cx="1701800" cy="91233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6238" y="430213"/>
            <a:ext cx="4954587" cy="9123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3229B-01A4-46BD-97C7-956DDE8846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644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C6E12-14DD-4B3E-BF11-3C442000AB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2441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5550A-FBE3-4FA8-BB32-6FDE53A5B1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921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6238" y="2497138"/>
            <a:ext cx="3327400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7138"/>
            <a:ext cx="3328987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59A1C-352B-43BF-8CAE-1B0E2606B8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473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112C-D177-4E67-94E5-2C9EFD2972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456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E542D-6B95-4833-85FF-67E45865AC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894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3FBED-7154-4523-90B7-BEBB79C3C2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928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42541-9BFB-42B3-8DC3-867FB99587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583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BABC9-9CF4-4836-9C15-5A75E434F6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541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6238" y="430213"/>
            <a:ext cx="6808787" cy="178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8" y="2497138"/>
            <a:ext cx="6808787" cy="705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6238" y="9740900"/>
            <a:ext cx="176371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defTabSz="1041400">
              <a:defRPr sz="1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40900"/>
            <a:ext cx="2395537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ctr" defTabSz="1041400">
              <a:defRPr sz="1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21313" y="9740900"/>
            <a:ext cx="176371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r" defTabSz="1041400">
              <a:defRPr sz="1800" smtClean="0"/>
            </a:lvl1pPr>
          </a:lstStyle>
          <a:p>
            <a:pPr>
              <a:defRPr/>
            </a:pPr>
            <a:fld id="{768D0E84-7CFF-4917-8D08-5CCDC7CF20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2113" indent="-392113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1750" indent="-260350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25625" indent="-260350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4pPr>
      <a:lvl5pPr marL="2347913" indent="-263525" algn="l" defTabSz="1041400" rtl="0" eaLnBrk="0" fontAlgn="base" hangingPunct="0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5pPr>
      <a:lvl6pPr marL="28051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6pPr>
      <a:lvl7pPr marL="32623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7pPr>
      <a:lvl8pPr marL="37195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8pPr>
      <a:lvl9pPr marL="41767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7701580" y="0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A4</a:t>
              </a:r>
              <a:r>
                <a:rPr lang="ja-JP" altLang="en-US" sz="2400" b="1" dirty="0" smtClean="0">
                  <a:latin typeface="ＭＳ Ｐゴシック" charset="-128"/>
                </a:rPr>
                <a:t>（</a:t>
              </a:r>
              <a:r>
                <a:rPr lang="ja-JP" altLang="en-US" sz="2400" b="1" dirty="0">
                  <a:latin typeface="ＭＳ Ｐゴシック" charset="-128"/>
                </a:rPr>
                <a:t>縦向き）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210mm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dirty="0" smtClean="0">
                  <a:latin typeface="ＭＳ Ｐゴシック" charset="-128"/>
                </a:rPr>
                <a:t>297mm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8</cp:revision>
  <dcterms:created xsi:type="dcterms:W3CDTF">2011-04-13T05:25:09Z</dcterms:created>
  <dcterms:modified xsi:type="dcterms:W3CDTF">2015-09-25T01:49:09Z</dcterms:modified>
</cp:coreProperties>
</file>