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7561263" cy="5329238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056" y="-210"/>
      </p:cViewPr>
      <p:guideLst>
        <p:guide orient="horz" pos="1679"/>
        <p:guide pos="23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276225" y="365125"/>
            <a:ext cx="259080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257F718D-084B-4A1B-98BD-2CB61848CFB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225482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896AAF84-A289-4BFE-B23C-F8A349B3F744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6738" y="1655763"/>
            <a:ext cx="6427787" cy="114141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3475" y="3019425"/>
            <a:ext cx="5294313" cy="13620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5C03A7-5928-42CB-9A1D-CC7EFDBC924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20443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37EA4D-F0D4-4BD7-AB80-509A9D21D8A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32138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483225" y="214313"/>
            <a:ext cx="1701800" cy="45466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76238" y="214313"/>
            <a:ext cx="4954587" cy="45466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0E0FA9-7DC7-4D2B-B812-992AA1D71FE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77513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FCDA53-8C31-4BD6-8C43-485D3FABC68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53129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6900" y="3424238"/>
            <a:ext cx="6427788" cy="10588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6900" y="2259013"/>
            <a:ext cx="6427788" cy="116522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790632-25EF-4E0F-B5D2-59528850B27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08491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76238" y="1244600"/>
            <a:ext cx="3327400" cy="3516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856038" y="1244600"/>
            <a:ext cx="3328987" cy="3516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7707A4-0DF3-49BF-B64D-4BFB0FBF113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66982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825" y="212725"/>
            <a:ext cx="6805613" cy="889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825" y="1192213"/>
            <a:ext cx="3341688" cy="4984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7825" y="1690688"/>
            <a:ext cx="3341688" cy="30702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1750" y="1192213"/>
            <a:ext cx="3341688" cy="4984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1750" y="1690688"/>
            <a:ext cx="3341688" cy="30702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0DAA99-C4BB-4AEC-A76E-1757577A060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38933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B204CD-74C0-42AE-B43D-DC56B5A6BAF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72876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654FFD-C906-4250-8154-F7B770B201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40854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825" y="212725"/>
            <a:ext cx="2487613" cy="9017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5925" y="212725"/>
            <a:ext cx="4227513" cy="45481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7825" y="1114425"/>
            <a:ext cx="2487613" cy="36464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C5178A-B47F-4288-A9C7-AB0B82BD19B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79859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2725" y="3730625"/>
            <a:ext cx="4535488" cy="439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2725" y="476250"/>
            <a:ext cx="4535488" cy="3197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2725" y="4170363"/>
            <a:ext cx="4535488" cy="6254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0FB43F-F595-435F-9C11-76418579F77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83701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6238" y="214313"/>
            <a:ext cx="6808787" cy="88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3630" tIns="36815" rIns="73630" bIns="3681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6238" y="1244600"/>
            <a:ext cx="6808787" cy="3516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3630" tIns="36815" rIns="73630" bIns="368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76238" y="4854575"/>
            <a:ext cx="1763712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3630" tIns="36815" rIns="73630" bIns="36815" numCol="1" anchor="t" anchorCtr="0" compatLnSpc="1">
            <a:prstTxWarp prst="textNoShape">
              <a:avLst/>
            </a:prstTxWarp>
          </a:bodyPr>
          <a:lstStyle>
            <a:lvl1pPr defTabSz="735013">
              <a:defRPr sz="13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82863" y="4854575"/>
            <a:ext cx="2395537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3630" tIns="36815" rIns="73630" bIns="36815" numCol="1" anchor="t" anchorCtr="0" compatLnSpc="1">
            <a:prstTxWarp prst="textNoShape">
              <a:avLst/>
            </a:prstTxWarp>
          </a:bodyPr>
          <a:lstStyle>
            <a:lvl1pPr algn="ctr" defTabSz="735013">
              <a:defRPr sz="13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421313" y="4854575"/>
            <a:ext cx="1763712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3630" tIns="36815" rIns="73630" bIns="36815" numCol="1" anchor="t" anchorCtr="0" compatLnSpc="1">
            <a:prstTxWarp prst="textNoShape">
              <a:avLst/>
            </a:prstTxWarp>
          </a:bodyPr>
          <a:lstStyle>
            <a:lvl1pPr algn="r" defTabSz="735013">
              <a:defRPr sz="1300" smtClean="0"/>
            </a:lvl1pPr>
          </a:lstStyle>
          <a:p>
            <a:pPr>
              <a:defRPr/>
            </a:pPr>
            <a:fld id="{144F4C46-6C17-46EF-B95A-C182CA38C27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35013" rtl="0" eaLnBrk="0" fontAlgn="base" hangingPunct="0">
        <a:spcBef>
          <a:spcPct val="0"/>
        </a:spcBef>
        <a:spcAft>
          <a:spcPct val="0"/>
        </a:spcAft>
        <a:defRPr kumimoji="1" sz="35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35013" rtl="0" eaLnBrk="0" fontAlgn="base" hangingPunct="0">
        <a:spcBef>
          <a:spcPct val="0"/>
        </a:spcBef>
        <a:spcAft>
          <a:spcPct val="0"/>
        </a:spcAft>
        <a:defRPr kumimoji="1" sz="35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735013" rtl="0" eaLnBrk="0" fontAlgn="base" hangingPunct="0">
        <a:spcBef>
          <a:spcPct val="0"/>
        </a:spcBef>
        <a:spcAft>
          <a:spcPct val="0"/>
        </a:spcAft>
        <a:defRPr kumimoji="1" sz="35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735013" rtl="0" eaLnBrk="0" fontAlgn="base" hangingPunct="0">
        <a:spcBef>
          <a:spcPct val="0"/>
        </a:spcBef>
        <a:spcAft>
          <a:spcPct val="0"/>
        </a:spcAft>
        <a:defRPr kumimoji="1" sz="35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735013" rtl="0" eaLnBrk="0" fontAlgn="base" hangingPunct="0">
        <a:spcBef>
          <a:spcPct val="0"/>
        </a:spcBef>
        <a:spcAft>
          <a:spcPct val="0"/>
        </a:spcAft>
        <a:defRPr kumimoji="1" sz="35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735013" rtl="0" fontAlgn="base">
        <a:spcBef>
          <a:spcPct val="0"/>
        </a:spcBef>
        <a:spcAft>
          <a:spcPct val="0"/>
        </a:spcAft>
        <a:defRPr kumimoji="1" sz="35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735013" rtl="0" fontAlgn="base">
        <a:spcBef>
          <a:spcPct val="0"/>
        </a:spcBef>
        <a:spcAft>
          <a:spcPct val="0"/>
        </a:spcAft>
        <a:defRPr kumimoji="1" sz="35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735013" rtl="0" fontAlgn="base">
        <a:spcBef>
          <a:spcPct val="0"/>
        </a:spcBef>
        <a:spcAft>
          <a:spcPct val="0"/>
        </a:spcAft>
        <a:defRPr kumimoji="1" sz="35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735013" rtl="0" fontAlgn="base">
        <a:spcBef>
          <a:spcPct val="0"/>
        </a:spcBef>
        <a:spcAft>
          <a:spcPct val="0"/>
        </a:spcAft>
        <a:defRPr kumimoji="1" sz="35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276225" indent="-276225" algn="l" defTabSz="735013" rtl="0" eaLnBrk="0" fontAlgn="base" hangingPunct="0">
        <a:spcBef>
          <a:spcPct val="20000"/>
        </a:spcBef>
        <a:spcAft>
          <a:spcPct val="0"/>
        </a:spcAft>
        <a:buChar char="•"/>
        <a:defRPr kumimoji="1" sz="2700">
          <a:solidFill>
            <a:schemeClr val="tx1"/>
          </a:solidFill>
          <a:latin typeface="+mn-lt"/>
          <a:ea typeface="+mn-ea"/>
          <a:cs typeface="+mn-cs"/>
        </a:defRPr>
      </a:lvl1pPr>
      <a:lvl2pPr marL="600075" indent="-230188" algn="l" defTabSz="735013" rtl="0" eaLnBrk="0" fontAlgn="base" hangingPunct="0">
        <a:spcBef>
          <a:spcPct val="20000"/>
        </a:spcBef>
        <a:spcAft>
          <a:spcPct val="0"/>
        </a:spcAft>
        <a:buChar char="–"/>
        <a:defRPr kumimoji="1" sz="2300">
          <a:solidFill>
            <a:schemeClr val="tx1"/>
          </a:solidFill>
          <a:latin typeface="+mn-lt"/>
          <a:ea typeface="+mn-ea"/>
        </a:defRPr>
      </a:lvl2pPr>
      <a:lvl3pPr marL="919163" indent="-184150" algn="l" defTabSz="735013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289050" indent="-184150" algn="l" defTabSz="735013" rtl="0" eaLnBrk="0" fontAlgn="base" hangingPunct="0">
        <a:spcBef>
          <a:spcPct val="20000"/>
        </a:spcBef>
        <a:spcAft>
          <a:spcPct val="0"/>
        </a:spcAft>
        <a:buChar char="–"/>
        <a:defRPr kumimoji="1">
          <a:solidFill>
            <a:schemeClr val="tx1"/>
          </a:solidFill>
          <a:latin typeface="+mn-lt"/>
          <a:ea typeface="+mn-ea"/>
        </a:defRPr>
      </a:lvl4pPr>
      <a:lvl5pPr marL="1657350" indent="-185738" algn="l" defTabSz="735013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5pPr>
      <a:lvl6pPr marL="2114550" indent="-185738" algn="l" defTabSz="735013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6pPr>
      <a:lvl7pPr marL="2571750" indent="-185738" algn="l" defTabSz="735013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7pPr>
      <a:lvl8pPr marL="3028950" indent="-185738" algn="l" defTabSz="735013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8pPr>
      <a:lvl9pPr marL="3486150" indent="-185738" algn="l" defTabSz="735013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>
            <a:grpSpLocks/>
          </p:cNvGrpSpPr>
          <p:nvPr/>
        </p:nvGrpSpPr>
        <p:grpSpPr bwMode="auto">
          <a:xfrm>
            <a:off x="7561263" y="149768"/>
            <a:ext cx="3897312" cy="3338510"/>
            <a:chOff x="5612525" y="965958"/>
            <a:chExt cx="3897236" cy="3338028"/>
          </a:xfrm>
        </p:grpSpPr>
        <p:sp>
          <p:nvSpPr>
            <p:cNvPr id="3" name="テキスト ボックス 2"/>
            <p:cNvSpPr txBox="1">
              <a:spLocks noChangeArrowheads="1"/>
            </p:cNvSpPr>
            <p:nvPr/>
          </p:nvSpPr>
          <p:spPr bwMode="auto">
            <a:xfrm>
              <a:off x="5612525" y="965958"/>
              <a:ext cx="389723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800" b="1" dirty="0">
                  <a:latin typeface="ＭＳ Ｐゴシック" charset="-128"/>
                </a:rPr>
                <a:t>テンプレート</a:t>
              </a:r>
              <a:r>
                <a:rPr lang="ja-JP" altLang="en-US" sz="1800" b="1" dirty="0" smtClean="0">
                  <a:latin typeface="ＭＳ Ｐゴシック" charset="-128"/>
                </a:rPr>
                <a:t>：</a:t>
              </a:r>
              <a:r>
                <a:rPr lang="en-US" altLang="ja-JP" sz="1800" b="1" dirty="0" smtClean="0">
                  <a:latin typeface="ＭＳ Ｐゴシック" charset="-128"/>
                </a:rPr>
                <a:t>A5</a:t>
              </a:r>
              <a:r>
                <a:rPr lang="ja-JP" altLang="en-US" sz="1800" b="1" smtClean="0">
                  <a:latin typeface="ＭＳ Ｐゴシック" charset="-128"/>
                </a:rPr>
                <a:t>（横向き</a:t>
              </a:r>
              <a:r>
                <a:rPr lang="ja-JP" altLang="en-US" sz="1800" b="1" dirty="0">
                  <a:latin typeface="ＭＳ Ｐゴシック" charset="-128"/>
                </a:rPr>
                <a:t>）</a:t>
              </a:r>
              <a:endParaRPr lang="en-US" altLang="ja-JP" sz="1800" b="1" dirty="0">
                <a:latin typeface="ＭＳ Ｐゴシック" charset="-128"/>
              </a:endParaRPr>
            </a:p>
          </p:txBody>
        </p:sp>
        <p:sp>
          <p:nvSpPr>
            <p:cNvPr id="4" name="テキスト ボックス 3"/>
            <p:cNvSpPr txBox="1">
              <a:spLocks noChangeArrowheads="1"/>
            </p:cNvSpPr>
            <p:nvPr/>
          </p:nvSpPr>
          <p:spPr bwMode="auto">
            <a:xfrm>
              <a:off x="5917411" y="1354073"/>
              <a:ext cx="3287464" cy="855958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0" tIns="180000" rIns="180000" bIns="18000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600" dirty="0">
                  <a:latin typeface="ＭＳ Ｐゴシック" charset="-128"/>
                </a:rPr>
                <a:t>ページ設定</a:t>
              </a:r>
              <a:r>
                <a:rPr lang="en-US" altLang="ja-JP" sz="1600" b="1" baseline="40000" dirty="0">
                  <a:latin typeface="ＭＳ Ｐゴシック" charset="-128"/>
                </a:rPr>
                <a:t>※1</a:t>
              </a:r>
              <a:endParaRPr lang="en-US" altLang="ja-JP" sz="16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600" dirty="0">
                  <a:latin typeface="ＭＳ Ｐゴシック" charset="-128"/>
                </a:rPr>
                <a:t>幅 </a:t>
              </a:r>
              <a:r>
                <a:rPr lang="en-US" altLang="ja-JP" sz="1600" dirty="0" smtClean="0">
                  <a:latin typeface="ＭＳ Ｐゴシック" charset="-128"/>
                </a:rPr>
                <a:t>210mm</a:t>
              </a:r>
              <a:r>
                <a:rPr lang="ja-JP" altLang="en-US" sz="1600" dirty="0" smtClean="0">
                  <a:latin typeface="ＭＳ Ｐゴシック" charset="-128"/>
                </a:rPr>
                <a:t> </a:t>
              </a:r>
              <a:r>
                <a:rPr lang="en-US" altLang="ja-JP" sz="1600" dirty="0">
                  <a:latin typeface="ＭＳ Ｐゴシック" charset="-128"/>
                </a:rPr>
                <a:t>×</a:t>
              </a:r>
              <a:r>
                <a:rPr lang="ja-JP" altLang="en-US" sz="1600" dirty="0">
                  <a:latin typeface="ＭＳ Ｐゴシック" charset="-128"/>
                </a:rPr>
                <a:t> 高さ </a:t>
              </a:r>
              <a:r>
                <a:rPr lang="en-US" altLang="ja-JP" sz="1600" dirty="0" smtClean="0">
                  <a:latin typeface="ＭＳ Ｐゴシック" charset="-128"/>
                </a:rPr>
                <a:t>148mm</a:t>
              </a:r>
              <a:endParaRPr lang="en-US" altLang="ja-JP" sz="1600" dirty="0">
                <a:latin typeface="ＭＳ Ｐゴシック" charset="-128"/>
              </a:endParaRPr>
            </a:p>
          </p:txBody>
        </p:sp>
        <p:sp>
          <p:nvSpPr>
            <p:cNvPr id="5" name="テキスト ボックス 4"/>
            <p:cNvSpPr txBox="1">
              <a:spLocks noChangeArrowheads="1"/>
            </p:cNvSpPr>
            <p:nvPr/>
          </p:nvSpPr>
          <p:spPr bwMode="auto">
            <a:xfrm>
              <a:off x="5853820" y="2286567"/>
              <a:ext cx="3414645" cy="8380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>
              <a:normAutofit lnSpcReduction="10000"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defRPr/>
              </a:pPr>
              <a:r>
                <a:rPr lang="en-US" altLang="ja-JP" sz="1200" b="1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※1</a:t>
              </a:r>
              <a:r>
                <a:rPr lang="ja-JP" altLang="en-US" sz="12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</a:t>
              </a:r>
              <a:endParaRPr lang="en-US" altLang="ja-JP" sz="1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>
                <a:defRPr/>
              </a:pPr>
              <a:r>
                <a:rPr lang="en-US" altLang="ja-JP" sz="12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PowerPoint</a:t>
              </a:r>
              <a:r>
                <a:rPr lang="ja-JP" altLang="en-US" sz="12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のバージョンによっては数値に若干</a:t>
              </a:r>
              <a:endParaRPr lang="en-US" altLang="ja-JP" sz="1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>
                <a:defRPr/>
              </a:pPr>
              <a:r>
                <a:rPr lang="ja-JP" altLang="en-US" sz="12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誤差が生じている場合がありますが、そのまま　</a:t>
              </a:r>
              <a:endParaRPr lang="en-US" altLang="ja-JP" sz="1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>
                <a:defRPr/>
              </a:pPr>
              <a:r>
                <a:rPr lang="ja-JP" altLang="en-US" sz="12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作成いただいて問題ございません。</a:t>
              </a:r>
              <a:endParaRPr lang="en-US" altLang="ja-JP" sz="1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6" name="テキスト ボックス 6"/>
            <p:cNvSpPr txBox="1">
              <a:spLocks noChangeArrowheads="1"/>
            </p:cNvSpPr>
            <p:nvPr/>
          </p:nvSpPr>
          <p:spPr bwMode="auto">
            <a:xfrm>
              <a:off x="5853053" y="3143609"/>
              <a:ext cx="3416181" cy="11603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200" b="1">
                  <a:solidFill>
                    <a:srgbClr val="FF0000"/>
                  </a:solidFill>
                  <a:latin typeface="ＭＳ Ｐゴシック" charset="-128"/>
                </a:rPr>
                <a:t>データ作成の注意事項</a:t>
              </a:r>
              <a:r>
                <a:rPr lang="ja-JP" altLang="en-US" sz="1200">
                  <a:latin typeface="ＭＳ Ｐゴシック" charset="-128"/>
                </a:rPr>
                <a:t>　</a:t>
              </a:r>
              <a:endParaRPr lang="en-US" altLang="ja-JP" sz="120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200">
                  <a:latin typeface="ＭＳ Ｐゴシック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sz="1200">
                  <a:latin typeface="ＭＳ Ｐゴシック" charset="-128"/>
                </a:rPr>
                <a:t>3mm</a:t>
              </a:r>
              <a:r>
                <a:rPr lang="ja-JP" altLang="en-US" sz="1200">
                  <a:latin typeface="ＭＳ Ｐゴシック" charset="-128"/>
                </a:rPr>
                <a:t>内側に配置してください。</a:t>
              </a:r>
              <a:endParaRPr lang="en-US" altLang="ja-JP" sz="1200">
                <a:latin typeface="ＭＳ Ｐゴシック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7350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7350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24</Words>
  <Application>Microsoft Office PowerPoint</Application>
  <PresentationFormat>ユーザー設定</PresentationFormat>
  <Paragraphs>10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11</cp:revision>
  <dcterms:created xsi:type="dcterms:W3CDTF">2011-04-13T05:25:09Z</dcterms:created>
  <dcterms:modified xsi:type="dcterms:W3CDTF">2015-09-25T01:48:01Z</dcterms:modified>
</cp:coreProperties>
</file>