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303463" cy="32766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3876" y="-780"/>
      </p:cViewPr>
      <p:guideLst>
        <p:guide orient="horz" pos="1032"/>
        <p:guide pos="7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8688" y="365125"/>
            <a:ext cx="12858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56F5EFB-7A8A-4DEF-AD67-F2478B889E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6597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B25F68D-B33B-49E2-AAD5-57ABC4E21A33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3038" y="1017588"/>
            <a:ext cx="1957387" cy="7032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6075" y="1857375"/>
            <a:ext cx="1611313" cy="8366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4CA8A-97B3-4830-AF6E-A3FEC1FA11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197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0C679-A301-4C1A-A152-A77E0DB874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132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671638" y="131763"/>
            <a:ext cx="517525" cy="27955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" y="131763"/>
            <a:ext cx="1404938" cy="2795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5325E-455A-4EC4-90EA-2360F8A929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44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417EA-CD45-487E-823E-DC02B36089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194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2563" y="2105025"/>
            <a:ext cx="1957387" cy="650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2563" y="1389063"/>
            <a:ext cx="1957387" cy="7159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6D85B-037B-4978-B21E-97AE98D01B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22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14300" y="765175"/>
            <a:ext cx="960438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27138" y="765175"/>
            <a:ext cx="962025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2964A-74C4-4FC1-BF31-391F489F66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191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888" y="131763"/>
            <a:ext cx="2071687" cy="5461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5888" y="733425"/>
            <a:ext cx="1017587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5888" y="1039813"/>
            <a:ext cx="1017587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69988" y="733425"/>
            <a:ext cx="1017587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69988" y="1039813"/>
            <a:ext cx="1017587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94C-01FF-41D3-940E-D11314A597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109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F1C61-AA9E-4C1C-9CAE-19A1CFAB9C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53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2C21B-59CF-4AC5-8BAF-415DEA512D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004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888" y="130175"/>
            <a:ext cx="757237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00113" y="130175"/>
            <a:ext cx="1287462" cy="2797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5888" y="685800"/>
            <a:ext cx="757237" cy="2241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77088-9DAB-40CF-9178-7675BF5222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446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2293938"/>
            <a:ext cx="1382713" cy="269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0850" y="292100"/>
            <a:ext cx="1382713" cy="19669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0850" y="2563813"/>
            <a:ext cx="1382713" cy="385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905D3-A1E8-4EE2-9A2F-46A26450B37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32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" y="131763"/>
            <a:ext cx="207486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" y="765175"/>
            <a:ext cx="2074863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" y="2984500"/>
            <a:ext cx="5381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0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7400" y="2984500"/>
            <a:ext cx="7286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0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51000" y="2984500"/>
            <a:ext cx="5381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0">
              <a:defRPr sz="500" smtClean="0"/>
            </a:lvl1pPr>
          </a:lstStyle>
          <a:p>
            <a:pPr>
              <a:defRPr/>
            </a:pPr>
            <a:fld id="{814D97B9-B028-40EB-91FC-208F2DFCBA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>
          <a:solidFill>
            <a:schemeClr val="tx1"/>
          </a:solidFill>
          <a:latin typeface="+mn-lt"/>
          <a:ea typeface="+mn-ea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>
          <a:solidFill>
            <a:schemeClr val="tx1"/>
          </a:solidFill>
          <a:latin typeface="+mn-lt"/>
          <a:ea typeface="+mn-ea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5pPr>
      <a:lvl6pPr marL="11747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6pPr>
      <a:lvl7pPr marL="16319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7pPr>
      <a:lvl8pPr marL="20891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8pPr>
      <a:lvl9pPr marL="25463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1"/>
          <p:cNvGrpSpPr>
            <a:grpSpLocks/>
          </p:cNvGrpSpPr>
          <p:nvPr/>
        </p:nvGrpSpPr>
        <p:grpSpPr bwMode="auto">
          <a:xfrm>
            <a:off x="2636839" y="80963"/>
            <a:ext cx="3897312" cy="3338512"/>
            <a:chOff x="5612525" y="965958"/>
            <a:chExt cx="3897236" cy="3338028"/>
          </a:xfrm>
        </p:grpSpPr>
        <p:sp>
          <p:nvSpPr>
            <p:cNvPr id="8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B8</a:t>
              </a:r>
              <a:r>
                <a:rPr lang="ja-JP" altLang="en-US" sz="1800" b="1" dirty="0" smtClean="0">
                  <a:latin typeface="ＭＳ Ｐゴシック" charset="-128"/>
                </a:rPr>
                <a:t>（</a:t>
              </a:r>
              <a:r>
                <a:rPr lang="ja-JP" altLang="en-US" sz="1800" b="1" dirty="0">
                  <a:latin typeface="ＭＳ Ｐゴシック" charset="-128"/>
                </a:rPr>
                <a:t>縦向き）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64mm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91mm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10" name="テキスト ボックス 9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2015-09-25T02:00:40Z</dcterms:modified>
</cp:coreProperties>
</file>