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553200" cy="9253538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60" d="100"/>
          <a:sy n="60" d="100"/>
        </p:scale>
        <p:origin x="-3042" y="-210"/>
      </p:cViewPr>
      <p:guideLst>
        <p:guide orient="horz" pos="2916"/>
        <p:guide pos="206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23925" y="365125"/>
            <a:ext cx="129540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9E40EC6A-9C61-417C-829B-525CC8C2709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767459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26745083-BF80-41C2-AEFF-4CE8AC3943FF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92125" y="2874963"/>
            <a:ext cx="5568950" cy="198278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82663" y="5243513"/>
            <a:ext cx="4587875" cy="2365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168741-A6FD-47A6-8B63-6905F42F3DC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31821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F9908-455E-4A1A-B8F5-649A0FE6C1E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97954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752975" y="373063"/>
            <a:ext cx="1476375" cy="789305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23850" y="373063"/>
            <a:ext cx="4276725" cy="78930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0F78CD-7B83-4347-B9E7-E0E6C2A5623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87912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DA7AF2-3C64-47E4-9637-4FFED9F5F86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98708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7525" y="5946775"/>
            <a:ext cx="5570538" cy="183673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17525" y="3922713"/>
            <a:ext cx="5570538" cy="202406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41410D-6679-4AD2-BA3F-1EC034A313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16667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23850" y="2160588"/>
            <a:ext cx="2876550" cy="6105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352800" y="2160588"/>
            <a:ext cx="2876550" cy="6105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EF8796-F9E0-4843-B4F5-181748A0FA3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8388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7025" y="369888"/>
            <a:ext cx="5899150" cy="154305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27025" y="2071688"/>
            <a:ext cx="2895600" cy="863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7025" y="2935288"/>
            <a:ext cx="2895600" cy="53308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328988" y="2071688"/>
            <a:ext cx="2897187" cy="863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328988" y="2935288"/>
            <a:ext cx="2897187" cy="53308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8DD61-0D75-4D54-8CDC-3B6116A4FD0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26426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75F8E4-3B71-4108-9DB9-9AD302CF267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00570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49CA2A-7B75-4389-94DD-6A42BC437F9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75790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7025" y="368300"/>
            <a:ext cx="2155825" cy="1568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62225" y="368300"/>
            <a:ext cx="3663950" cy="78978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27025" y="1936750"/>
            <a:ext cx="2155825" cy="63293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C35CF4-CF8E-4E61-8C5C-7B536ADFB48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38548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4288" y="6477000"/>
            <a:ext cx="3932237" cy="765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284288" y="827088"/>
            <a:ext cx="3932237" cy="55514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284288" y="7242175"/>
            <a:ext cx="3932237" cy="10858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D8D69D-73F2-4034-AA18-CDB4A10FA72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43548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373063"/>
            <a:ext cx="5905500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249" tIns="45123" rIns="90249" bIns="4512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2160588"/>
            <a:ext cx="5905500" cy="610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249" tIns="45123" rIns="90249" bIns="451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3850" y="8429625"/>
            <a:ext cx="1531938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249" tIns="45123" rIns="90249" bIns="45123" numCol="1" anchor="t" anchorCtr="0" compatLnSpc="1">
            <a:prstTxWarp prst="textNoShape">
              <a:avLst/>
            </a:prstTxWarp>
          </a:bodyPr>
          <a:lstStyle>
            <a:lvl1pPr defTabSz="900113">
              <a:defRPr sz="14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41550" y="8429625"/>
            <a:ext cx="2070100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249" tIns="45123" rIns="90249" bIns="45123" numCol="1" anchor="t" anchorCtr="0" compatLnSpc="1">
            <a:prstTxWarp prst="textNoShape">
              <a:avLst/>
            </a:prstTxWarp>
          </a:bodyPr>
          <a:lstStyle>
            <a:lvl1pPr algn="ctr" defTabSz="900113">
              <a:defRPr sz="14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697413" y="8429625"/>
            <a:ext cx="1531937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249" tIns="45123" rIns="90249" bIns="45123" numCol="1" anchor="t" anchorCtr="0" compatLnSpc="1">
            <a:prstTxWarp prst="textNoShape">
              <a:avLst/>
            </a:prstTxWarp>
          </a:bodyPr>
          <a:lstStyle>
            <a:lvl1pPr algn="r" defTabSz="900113">
              <a:defRPr sz="1400" smtClean="0"/>
            </a:lvl1pPr>
          </a:lstStyle>
          <a:p>
            <a:pPr>
              <a:defRPr/>
            </a:pPr>
            <a:fld id="{EDCB5D0D-E5CF-4D5D-B4F6-61FA5F6C2C3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00113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00113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900113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900113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900113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900113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900113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900113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900113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38138" indent="-338138" algn="l" defTabSz="900113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36600" indent="-280988" algn="l" defTabSz="900113" rtl="0" eaLnBrk="0" fontAlgn="base" hangingPunct="0">
        <a:spcBef>
          <a:spcPct val="20000"/>
        </a:spcBef>
        <a:spcAft>
          <a:spcPct val="0"/>
        </a:spcAft>
        <a:buChar char="–"/>
        <a:defRPr kumimoji="1" sz="2700">
          <a:solidFill>
            <a:schemeClr val="tx1"/>
          </a:solidFill>
          <a:latin typeface="+mn-lt"/>
          <a:ea typeface="+mn-ea"/>
        </a:defRPr>
      </a:lvl2pPr>
      <a:lvl3pPr marL="1123950" indent="-223838" algn="l" defTabSz="900113" rtl="0" eaLnBrk="0" fontAlgn="base" hangingPunct="0">
        <a:spcBef>
          <a:spcPct val="20000"/>
        </a:spcBef>
        <a:spcAft>
          <a:spcPct val="0"/>
        </a:spcAft>
        <a:buChar char="•"/>
        <a:defRPr kumimoji="1" sz="2500">
          <a:solidFill>
            <a:schemeClr val="tx1"/>
          </a:solidFill>
          <a:latin typeface="+mn-lt"/>
          <a:ea typeface="+mn-ea"/>
        </a:defRPr>
      </a:lvl3pPr>
      <a:lvl4pPr marL="1581150" indent="-227013" algn="l" defTabSz="900113" rtl="0" eaLnBrk="0" fontAlgn="base" hangingPunct="0">
        <a:spcBef>
          <a:spcPct val="20000"/>
        </a:spcBef>
        <a:spcAft>
          <a:spcPct val="0"/>
        </a:spcAft>
        <a:buChar char="–"/>
        <a:defRPr kumimoji="1" sz="2200">
          <a:solidFill>
            <a:schemeClr val="tx1"/>
          </a:solidFill>
          <a:latin typeface="+mn-lt"/>
          <a:ea typeface="+mn-ea"/>
        </a:defRPr>
      </a:lvl4pPr>
      <a:lvl5pPr marL="2032000" indent="-230188" algn="l" defTabSz="900113" rtl="0" eaLnBrk="0" fontAlgn="base" hangingPunct="0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5pPr>
      <a:lvl6pPr marL="2489200" indent="-230188" algn="l" defTabSz="90011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6pPr>
      <a:lvl7pPr marL="2946400" indent="-230188" algn="l" defTabSz="90011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7pPr>
      <a:lvl8pPr marL="3403600" indent="-230188" algn="l" defTabSz="90011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8pPr>
      <a:lvl9pPr marL="3860800" indent="-230188" algn="l" defTabSz="90011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/>
          </p:cNvGrpSpPr>
          <p:nvPr/>
        </p:nvGrpSpPr>
        <p:grpSpPr bwMode="auto">
          <a:xfrm>
            <a:off x="6903555" y="241191"/>
            <a:ext cx="6760535" cy="4860759"/>
            <a:chOff x="5612525" y="965958"/>
            <a:chExt cx="3897236" cy="2801725"/>
          </a:xfrm>
        </p:grpSpPr>
        <p:sp>
          <p:nvSpPr>
            <p:cNvPr id="3" name="テキスト ボックス 2"/>
            <p:cNvSpPr txBox="1">
              <a:spLocks noChangeArrowheads="1"/>
            </p:cNvSpPr>
            <p:nvPr/>
          </p:nvSpPr>
          <p:spPr bwMode="auto">
            <a:xfrm>
              <a:off x="5612525" y="965958"/>
              <a:ext cx="3897236" cy="2128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2400" b="1" dirty="0">
                  <a:latin typeface="ＭＳ Ｐゴシック" charset="-128"/>
                </a:rPr>
                <a:t>テンプレート</a:t>
              </a:r>
              <a:r>
                <a:rPr lang="ja-JP" altLang="en-US" sz="2400" b="1" dirty="0" smtClean="0">
                  <a:latin typeface="ＭＳ Ｐゴシック" charset="-128"/>
                </a:rPr>
                <a:t>：</a:t>
              </a:r>
              <a:r>
                <a:rPr lang="en-US" altLang="ja-JP" sz="2400" b="1" dirty="0" smtClean="0">
                  <a:latin typeface="ＭＳ Ｐゴシック" charset="-128"/>
                </a:rPr>
                <a:t>B5</a:t>
              </a:r>
              <a:r>
                <a:rPr lang="ja-JP" altLang="en-US" sz="2400" b="1" dirty="0" smtClean="0">
                  <a:latin typeface="ＭＳ Ｐゴシック" charset="-128"/>
                </a:rPr>
                <a:t>（</a:t>
              </a:r>
              <a:r>
                <a:rPr lang="ja-JP" altLang="en-US" sz="2400" b="1" dirty="0">
                  <a:latin typeface="ＭＳ Ｐゴシック" charset="-128"/>
                </a:rPr>
                <a:t>縦向き）</a:t>
              </a:r>
              <a:endParaRPr lang="en-US" altLang="ja-JP" sz="2400" b="1" dirty="0">
                <a:latin typeface="ＭＳ Ｐゴシック" charset="-128"/>
              </a:endParaRPr>
            </a:p>
          </p:txBody>
        </p:sp>
        <p:sp>
          <p:nvSpPr>
            <p:cNvPr id="4" name="テキスト ボックス 3"/>
            <p:cNvSpPr txBox="1">
              <a:spLocks noChangeArrowheads="1"/>
            </p:cNvSpPr>
            <p:nvPr/>
          </p:nvSpPr>
          <p:spPr bwMode="auto">
            <a:xfrm>
              <a:off x="5917411" y="1354073"/>
              <a:ext cx="3287464" cy="564332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0" tIns="180000" rIns="180000" bIns="18000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2000" dirty="0">
                  <a:latin typeface="ＭＳ Ｐゴシック" charset="-128"/>
                </a:rPr>
                <a:t>ページ設定</a:t>
              </a:r>
              <a:r>
                <a:rPr lang="en-US" altLang="ja-JP" sz="2000" b="1" baseline="40000" dirty="0">
                  <a:latin typeface="ＭＳ Ｐゴシック" charset="-128"/>
                </a:rPr>
                <a:t>※1</a:t>
              </a:r>
              <a:endParaRPr lang="en-US" altLang="ja-JP" sz="20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2000" dirty="0">
                  <a:latin typeface="ＭＳ Ｐゴシック" charset="-128"/>
                </a:rPr>
                <a:t>幅 </a:t>
              </a:r>
              <a:r>
                <a:rPr lang="en-US" altLang="ja-JP" sz="2000" dirty="0" smtClean="0">
                  <a:latin typeface="ＭＳ Ｐゴシック" charset="-128"/>
                </a:rPr>
                <a:t>182mm</a:t>
              </a:r>
              <a:r>
                <a:rPr lang="ja-JP" altLang="en-US" sz="2000" dirty="0" smtClean="0">
                  <a:latin typeface="ＭＳ Ｐゴシック" charset="-128"/>
                </a:rPr>
                <a:t> </a:t>
              </a:r>
              <a:r>
                <a:rPr lang="en-US" altLang="ja-JP" sz="2000" dirty="0">
                  <a:latin typeface="ＭＳ Ｐゴシック" charset="-128"/>
                </a:rPr>
                <a:t>×</a:t>
              </a:r>
              <a:r>
                <a:rPr lang="ja-JP" altLang="en-US" sz="2000" dirty="0">
                  <a:latin typeface="ＭＳ Ｐゴシック" charset="-128"/>
                </a:rPr>
                <a:t> 高さ </a:t>
              </a:r>
              <a:r>
                <a:rPr lang="en-US" altLang="ja-JP" sz="2000" smtClean="0">
                  <a:latin typeface="ＭＳ Ｐゴシック" charset="-128"/>
                </a:rPr>
                <a:t>257mm</a:t>
              </a:r>
              <a:endParaRPr lang="en-US" altLang="ja-JP" sz="2000" dirty="0">
                <a:latin typeface="ＭＳ Ｐゴシック" charset="-128"/>
              </a:endParaRPr>
            </a:p>
          </p:txBody>
        </p:sp>
        <p:sp>
          <p:nvSpPr>
            <p:cNvPr id="5" name="テキスト ボックス 4"/>
            <p:cNvSpPr txBox="1">
              <a:spLocks noChangeArrowheads="1"/>
            </p:cNvSpPr>
            <p:nvPr/>
          </p:nvSpPr>
          <p:spPr bwMode="auto">
            <a:xfrm>
              <a:off x="5853820" y="1999922"/>
              <a:ext cx="3414645" cy="838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>
              <a:norm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defRPr/>
              </a:pPr>
              <a:r>
                <a:rPr lang="en-US" altLang="ja-JP" sz="1800" b="1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※1</a:t>
              </a:r>
              <a:r>
                <a:rPr lang="ja-JP" altLang="en-US" sz="18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</a:t>
              </a:r>
              <a:endParaRPr lang="en-US" altLang="ja-JP" sz="1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>
                <a:defRPr/>
              </a:pPr>
              <a:r>
                <a:rPr lang="en-US" altLang="ja-JP" sz="18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PowerPoint</a:t>
              </a:r>
              <a:r>
                <a:rPr lang="ja-JP" altLang="en-US" sz="18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のバージョンによっては数値に若干</a:t>
              </a:r>
              <a:endParaRPr lang="en-US" altLang="ja-JP" sz="1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>
                <a:defRPr/>
              </a:pPr>
              <a:r>
                <a:rPr lang="ja-JP" altLang="en-US" sz="18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誤差が生じている場合がありますが、そのまま　</a:t>
              </a:r>
              <a:endParaRPr lang="en-US" altLang="ja-JP" sz="1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>
                <a:defRPr/>
              </a:pPr>
              <a:r>
                <a:rPr lang="ja-JP" altLang="en-US" sz="18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作成いただいて問題ございません。</a:t>
              </a:r>
              <a:endParaRPr lang="en-US" altLang="ja-JP" sz="1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6" name="テキスト ボックス 6"/>
            <p:cNvSpPr txBox="1">
              <a:spLocks noChangeArrowheads="1"/>
            </p:cNvSpPr>
            <p:nvPr/>
          </p:nvSpPr>
          <p:spPr bwMode="auto">
            <a:xfrm>
              <a:off x="5853053" y="2856965"/>
              <a:ext cx="3416181" cy="910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800" b="1" dirty="0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sz="1800" dirty="0">
                  <a:latin typeface="ＭＳ Ｐゴシック" charset="-128"/>
                </a:rPr>
                <a:t>　</a:t>
              </a:r>
              <a:endParaRPr lang="en-US" altLang="ja-JP" sz="18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800" dirty="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1800" dirty="0">
                  <a:latin typeface="ＭＳ Ｐゴシック" charset="-128"/>
                </a:rPr>
                <a:t>3mm</a:t>
              </a:r>
              <a:r>
                <a:rPr lang="ja-JP" altLang="en-US" sz="1800" dirty="0">
                  <a:latin typeface="ＭＳ Ｐゴシック" charset="-128"/>
                </a:rPr>
                <a:t>内側に配置してください。</a:t>
              </a:r>
              <a:endParaRPr lang="en-US" altLang="ja-JP" sz="1800" dirty="0">
                <a:latin typeface="ＭＳ Ｐゴシック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001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001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24</Words>
  <Application>Microsoft Office PowerPoint</Application>
  <PresentationFormat>ユーザー設定</PresentationFormat>
  <Paragraphs>10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14</cp:revision>
  <dcterms:created xsi:type="dcterms:W3CDTF">2011-04-13T05:25:09Z</dcterms:created>
  <dcterms:modified xsi:type="dcterms:W3CDTF">2015-09-25T01:56:26Z</dcterms:modified>
</cp:coreProperties>
</file>