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65532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2412" y="-624"/>
      </p:cViewPr>
      <p:guideLst>
        <p:guide orient="horz" pos="2065"/>
        <p:guide pos="29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2575" y="365125"/>
            <a:ext cx="25781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4D37BC-0C90-4A01-9201-DAD02F89E6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6352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DF385D7-76EB-4412-BD4A-EEFBA601B571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738" y="2035175"/>
            <a:ext cx="7866062" cy="1404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7475" y="3713163"/>
            <a:ext cx="6478588" cy="16748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4520-E0FB-46CA-97F1-B2B2F54BA30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73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8465C-D8AB-462E-AAD7-24919980B1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87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263525"/>
            <a:ext cx="2084388" cy="55911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63525"/>
            <a:ext cx="6102350" cy="55911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F5944-44DB-4060-96D6-20AE53ADF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813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C9232-5C87-44D4-A4F5-24B479E967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006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0250" y="4211638"/>
            <a:ext cx="7866063" cy="13001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0250" y="2778125"/>
            <a:ext cx="7866063" cy="14335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CF55D-435A-4E8E-BA63-B5E2E5E2C2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129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530350"/>
            <a:ext cx="4092575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02175" y="1530350"/>
            <a:ext cx="4094163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B8727-7688-4EDE-B7BB-A1F4AEED45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888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261938"/>
            <a:ext cx="8329612" cy="1092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1963" y="1466850"/>
            <a:ext cx="4089400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1963" y="2078038"/>
            <a:ext cx="4089400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700588" y="1466850"/>
            <a:ext cx="4090987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00588" y="2078038"/>
            <a:ext cx="4090987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0B16-FBBE-4D47-B476-84F6D2C440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471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E4977-23E1-4D7F-B4EF-B9637F7092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09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B7225-5761-438B-B5AC-92851C9638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486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260350"/>
            <a:ext cx="3044825" cy="1111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7913" y="260350"/>
            <a:ext cx="5173662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1963" y="1371600"/>
            <a:ext cx="3044825" cy="448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33B9C-A9C6-4F55-BBE2-CDC96A19F7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8134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4513" y="4587875"/>
            <a:ext cx="5551487" cy="5413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14513" y="585788"/>
            <a:ext cx="5551487" cy="39322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14513" y="5129213"/>
            <a:ext cx="5551487" cy="768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88C43-4DC1-4D09-8387-9BB485C25C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152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3525"/>
            <a:ext cx="8339138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0350"/>
            <a:ext cx="8339138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969000"/>
            <a:ext cx="2163763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defTabSz="90011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5969000"/>
            <a:ext cx="292258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ctr" defTabSz="90011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32575" y="5969000"/>
            <a:ext cx="2163763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r" defTabSz="900113">
              <a:defRPr sz="1400" smtClean="0"/>
            </a:lvl1pPr>
          </a:lstStyle>
          <a:p>
            <a:pPr>
              <a:defRPr/>
            </a:pPr>
            <a:fld id="{87432168-B8E2-4E51-9863-C6BE95BD11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001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38138" indent="-3381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3950" indent="-223838" algn="l" defTabSz="900113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581150" indent="-227013" algn="l" defTabSz="9001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032000" indent="-230188" algn="l" defTabSz="90011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4892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29464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4036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38608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9253538" y="241191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B5</a:t>
              </a:r>
              <a:r>
                <a:rPr lang="ja-JP" altLang="en-US" sz="2400" b="1" dirty="0" smtClean="0">
                  <a:latin typeface="ＭＳ Ｐゴシック" charset="-128"/>
                </a:rPr>
                <a:t>（横向き</a:t>
              </a:r>
              <a:r>
                <a:rPr lang="ja-JP" altLang="en-US" sz="2400" b="1" dirty="0">
                  <a:latin typeface="ＭＳ Ｐゴシック" charset="-128"/>
                </a:rPr>
                <a:t>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257mm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smtClean="0">
                  <a:latin typeface="ＭＳ Ｐゴシック" charset="-128"/>
                </a:rPr>
                <a:t>182mm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2015-09-25T01:57:00Z</dcterms:modified>
</cp:coreProperties>
</file>