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76600" cy="230346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3564" y="-1194"/>
      </p:cViewPr>
      <p:guideLst>
        <p:guide orient="horz" pos="726"/>
        <p:guide pos="10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73050" y="365125"/>
            <a:ext cx="25971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EB769CD-4FE4-4969-96D0-93E0BDC3D9A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078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C6AAD04-121D-4C97-84D2-1EEAE51231CF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063" y="715963"/>
            <a:ext cx="2784475" cy="49371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2125" y="1304925"/>
            <a:ext cx="2292350" cy="5889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516E6-B5EF-474A-BE0F-06DE1679DC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9595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D78E6-CC20-40ED-9389-DC42580E464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3767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6488" y="92075"/>
            <a:ext cx="738187" cy="19653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1925" y="92075"/>
            <a:ext cx="2062163" cy="19653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6815D-A548-4816-8E97-E8B1A5A247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889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B7BC2-242D-445D-8F2E-14E16A67B9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23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763" y="1479550"/>
            <a:ext cx="2784475" cy="4587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763" y="976313"/>
            <a:ext cx="2784475" cy="5032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4C30F-870A-4E2E-A31A-E1EF7E59A4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275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1925" y="538163"/>
            <a:ext cx="1400175" cy="151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14500" y="538163"/>
            <a:ext cx="1400175" cy="151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15DFC-1AC7-4FB8-92A2-EDDB7FA5174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5247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513" y="92075"/>
            <a:ext cx="2949575" cy="384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513" y="515938"/>
            <a:ext cx="1447800" cy="214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513" y="730250"/>
            <a:ext cx="1447800" cy="1327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3700" y="515938"/>
            <a:ext cx="1449388" cy="214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3700" y="730250"/>
            <a:ext cx="1449388" cy="1327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9BB1F-AF16-49AB-AAEC-DBA946D11A5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838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41C33-D320-486E-BB52-24FE5F55BE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1522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B2E70-7039-4C3B-8B01-400560A9AD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886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513" y="92075"/>
            <a:ext cx="1077912" cy="390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113" y="92075"/>
            <a:ext cx="1831975" cy="19653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513" y="482600"/>
            <a:ext cx="1077912" cy="1574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62E32-7573-431E-B99C-E3B4A5BA974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678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38" y="1612900"/>
            <a:ext cx="1965325" cy="1905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938" y="206375"/>
            <a:ext cx="1965325" cy="13811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938" y="1803400"/>
            <a:ext cx="1965325" cy="2698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D9B28-E48D-4C58-9B54-2740F99DD0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1259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1925" y="92075"/>
            <a:ext cx="29527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" y="538163"/>
            <a:ext cx="2952750" cy="151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1925" y="2098675"/>
            <a:ext cx="766763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317500">
              <a:defRPr sz="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20775" y="2098675"/>
            <a:ext cx="10350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317500">
              <a:defRPr sz="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47913" y="2098675"/>
            <a:ext cx="766762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317500">
              <a:defRPr sz="500" smtClean="0"/>
            </a:lvl1pPr>
          </a:lstStyle>
          <a:p>
            <a:pPr>
              <a:defRPr/>
            </a:pPr>
            <a:fld id="{01DB1C71-9B08-4911-8D39-417AF0C57B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9063" indent="-119063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11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96875" indent="-79375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900">
          <a:solidFill>
            <a:schemeClr val="tx1"/>
          </a:solidFill>
          <a:latin typeface="+mn-lt"/>
          <a:ea typeface="+mn-ea"/>
        </a:defRPr>
      </a:lvl3pPr>
      <a:lvl4pPr marL="558800" indent="-8096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800">
          <a:solidFill>
            <a:schemeClr val="tx1"/>
          </a:solidFill>
          <a:latin typeface="+mn-lt"/>
          <a:ea typeface="+mn-ea"/>
        </a:defRPr>
      </a:lvl4pPr>
      <a:lvl5pPr marL="717550" indent="-80963" algn="l" defTabSz="317500" rtl="0" eaLnBrk="0" fontAlgn="base" hangingPunct="0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5pPr>
      <a:lvl6pPr marL="11747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6pPr>
      <a:lvl7pPr marL="16319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7pPr>
      <a:lvl8pPr marL="20891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8pPr>
      <a:lvl9pPr marL="25463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534259" y="80963"/>
            <a:ext cx="3897312" cy="3338512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B8</a:t>
              </a:r>
              <a:r>
                <a:rPr lang="ja-JP" altLang="en-US" sz="1800" b="1" dirty="0" smtClean="0">
                  <a:latin typeface="ＭＳ Ｐゴシック" charset="-128"/>
                </a:rPr>
                <a:t>（横向き</a:t>
              </a:r>
              <a:r>
                <a:rPr lang="ja-JP" altLang="en-US" sz="1800" b="1" dirty="0">
                  <a:latin typeface="ＭＳ Ｐゴシック" charset="-128"/>
                </a:rPr>
                <a:t>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94mm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smtClean="0">
                  <a:latin typeface="ＭＳ Ｐゴシック" charset="-128"/>
                </a:rPr>
                <a:t>64mm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18</cp:revision>
  <dcterms:created xsi:type="dcterms:W3CDTF">2011-04-13T05:25:09Z</dcterms:created>
  <dcterms:modified xsi:type="dcterms:W3CDTF">2015-09-25T02:05:05Z</dcterms:modified>
</cp:coreProperties>
</file>