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608513" cy="32766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1746" y="-528"/>
      </p:cViewPr>
      <p:guideLst>
        <p:guide orient="horz" pos="1032"/>
        <p:guide pos="14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7338" y="365125"/>
            <a:ext cx="25685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43795C7-CAC7-4AD0-A421-416B617161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3568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091AED7-5075-40FC-AFF6-587E6FA136A2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6075" y="1017588"/>
            <a:ext cx="3916363" cy="7032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90563" y="1857375"/>
            <a:ext cx="3227387" cy="8366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2AC3A-447B-41B1-B720-62A2B41413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0862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EE42-AC00-46E0-9FEF-E1675C9234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7991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343275" y="131763"/>
            <a:ext cx="1038225" cy="2795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7013" y="131763"/>
            <a:ext cx="2963862" cy="2795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3850A-CFAC-4ED0-957B-C25B6235B7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6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3205E-0BCF-4001-A79C-5D060A51DD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54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538" y="2105025"/>
            <a:ext cx="3917950" cy="650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3538" y="1389063"/>
            <a:ext cx="3917950" cy="7159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C725-F9D8-4639-AAF0-BF06143A3A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409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7013" y="765175"/>
            <a:ext cx="2000250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79663" y="765175"/>
            <a:ext cx="2001837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6480C-4FE8-49AE-BC8E-2883CEB31D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603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131763"/>
            <a:ext cx="4148137" cy="5461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0188" y="733425"/>
            <a:ext cx="2036762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0188" y="1039813"/>
            <a:ext cx="2036762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41563" y="733425"/>
            <a:ext cx="2036762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41563" y="1039813"/>
            <a:ext cx="2036762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A4D7C-9E0F-4D0A-B6B7-36AE3D5DFC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977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82294-4168-42CB-B15B-B46FECECB3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278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1DB10-5EAD-429F-BF9E-597F1869C9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15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130175"/>
            <a:ext cx="1516062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01813" y="130175"/>
            <a:ext cx="2576512" cy="279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0188" y="685800"/>
            <a:ext cx="1516062" cy="2241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AA89F-D814-42C6-B9D9-1460B318C0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126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3288" y="2293938"/>
            <a:ext cx="2765425" cy="269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03288" y="292100"/>
            <a:ext cx="2765425" cy="19669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03288" y="2563813"/>
            <a:ext cx="2765425" cy="385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20BAF-AE60-46AA-AAFD-40D8BFE2BE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574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131763"/>
            <a:ext cx="4154487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765175"/>
            <a:ext cx="4154487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013" y="2984500"/>
            <a:ext cx="107632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defTabSz="449263">
              <a:defRPr sz="7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76388" y="2984500"/>
            <a:ext cx="1455737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algn="ctr" defTabSz="449263">
              <a:defRPr sz="7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5175" y="2984500"/>
            <a:ext cx="107632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15" tIns="22507" rIns="45015" bIns="22507" numCol="1" anchor="t" anchorCtr="0" compatLnSpc="1">
            <a:prstTxWarp prst="textNoShape">
              <a:avLst/>
            </a:prstTxWarp>
          </a:bodyPr>
          <a:lstStyle>
            <a:lvl1pPr algn="r" defTabSz="449263">
              <a:defRPr sz="700" smtClean="0"/>
            </a:lvl1pPr>
          </a:lstStyle>
          <a:p>
            <a:pPr>
              <a:defRPr/>
            </a:pPr>
            <a:fld id="{524DA6EA-34E2-4112-8809-DF355F6DAE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68275" indent="-16827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  <a:cs typeface="+mn-cs"/>
        </a:defRPr>
      </a:lvl1pPr>
      <a:lvl2pPr marL="368300" indent="-141288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2pPr>
      <a:lvl3pPr marL="560388" indent="-11112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300">
          <a:solidFill>
            <a:schemeClr val="tx1"/>
          </a:solidFill>
          <a:latin typeface="+mn-lt"/>
          <a:ea typeface="+mn-ea"/>
        </a:defRPr>
      </a:lvl3pPr>
      <a:lvl4pPr marL="788988" indent="-114300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100">
          <a:solidFill>
            <a:schemeClr val="tx1"/>
          </a:solidFill>
          <a:latin typeface="+mn-lt"/>
          <a:ea typeface="+mn-ea"/>
        </a:defRPr>
      </a:lvl4pPr>
      <a:lvl5pPr marL="1014413" indent="-115888" algn="l" defTabSz="449263" rtl="0" eaLnBrk="0" fontAlgn="base" hangingPunct="0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5pPr>
      <a:lvl6pPr marL="14716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6pPr>
      <a:lvl7pPr marL="19288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7pPr>
      <a:lvl8pPr marL="23860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8pPr>
      <a:lvl9pPr marL="2843213" indent="-115888" algn="l" defTabSz="449263" rtl="0" fontAlgn="base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4743934" y="80963"/>
            <a:ext cx="3897312" cy="3338512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B7</a:t>
              </a:r>
              <a:r>
                <a:rPr lang="ja-JP" altLang="en-US" sz="1800" b="1" dirty="0" smtClean="0">
                  <a:latin typeface="ＭＳ Ｐゴシック" charset="-128"/>
                </a:rPr>
                <a:t>（横向き</a:t>
              </a:r>
              <a:r>
                <a:rPr lang="ja-JP" altLang="en-US" sz="1800" b="1" dirty="0">
                  <a:latin typeface="ＭＳ Ｐゴシック" charset="-128"/>
                </a:rPr>
                <a:t>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128mm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91mm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2015-09-25T02:06:39Z</dcterms:modified>
</cp:coreProperties>
</file>