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104813" cy="92535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2106" y="-414"/>
      </p:cViewPr>
      <p:guideLst>
        <p:guide orient="horz" pos="2916"/>
        <p:guide pos="41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77813" y="365125"/>
            <a:ext cx="25876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3F08D23-35DF-4CDD-9336-BB3C621F91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96134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51EC692-B0CE-4558-93A3-BC654B11F399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82663" y="2874963"/>
            <a:ext cx="11139487" cy="198278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65325" y="5243513"/>
            <a:ext cx="9174163" cy="2365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0DAE3-3E41-4785-9112-2E58FE9C1C4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9834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E4554-A342-43CE-B937-7E9412B4D2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5980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05950" y="373063"/>
            <a:ext cx="2951163" cy="78930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7700" y="373063"/>
            <a:ext cx="8705850" cy="78930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89A27-3996-4C0C-8815-C57C6B9DE5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98153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AB5B0-87F1-4CA1-9992-FE7C8CF69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70744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35050" y="5946775"/>
            <a:ext cx="11139488" cy="18367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35050" y="3922713"/>
            <a:ext cx="11139488" cy="20240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90AD3-2FD5-48A5-9301-6041A7E96C4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473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7700" y="2160588"/>
            <a:ext cx="5827713" cy="6105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627813" y="2160588"/>
            <a:ext cx="5829300" cy="6105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89D15-FD45-4818-8A10-788A4E5B605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27600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5638" y="369888"/>
            <a:ext cx="11793537" cy="15430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55638" y="2071688"/>
            <a:ext cx="5789612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5638" y="2935288"/>
            <a:ext cx="5789612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656388" y="2071688"/>
            <a:ext cx="5792787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656388" y="2935288"/>
            <a:ext cx="5792787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8F2F4-93BA-436C-B1D2-D8BAC08FBB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9204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F7BD2-2E52-43FA-8D77-0174BCD16F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37108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E3A8F-84DE-435F-8DEB-0B604E1725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931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5638" y="368300"/>
            <a:ext cx="4311650" cy="1568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22863" y="368300"/>
            <a:ext cx="7326312" cy="7897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55638" y="1936750"/>
            <a:ext cx="4311650" cy="6329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670EF-159A-422C-95E8-DC3F4204E2D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900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68575" y="6477000"/>
            <a:ext cx="7862888" cy="765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68575" y="827088"/>
            <a:ext cx="7862888" cy="55514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68575" y="7242175"/>
            <a:ext cx="7862888" cy="1085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85D61-86A8-4103-B297-369E02F3676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7177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373063"/>
            <a:ext cx="11809413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668" tIns="63832" rIns="127668" bIns="638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2160588"/>
            <a:ext cx="11809413" cy="610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7700" y="8429625"/>
            <a:ext cx="3062288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defTabSz="1273175">
              <a:defRPr sz="2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83100" y="8429625"/>
            <a:ext cx="413861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algn="ctr" defTabSz="1273175">
              <a:defRPr sz="2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94825" y="8429625"/>
            <a:ext cx="3062288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668" tIns="63832" rIns="127668" bIns="63832" numCol="1" anchor="t" anchorCtr="0" compatLnSpc="1">
            <a:prstTxWarp prst="textNoShape">
              <a:avLst/>
            </a:prstTxWarp>
          </a:bodyPr>
          <a:lstStyle>
            <a:lvl1pPr algn="r" defTabSz="1273175">
              <a:defRPr sz="2000" smtClean="0"/>
            </a:lvl1pPr>
          </a:lstStyle>
          <a:p>
            <a:pPr>
              <a:defRPr/>
            </a:pPr>
            <a:fld id="{39C2ACC5-6E50-46EA-B1FC-0854300563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27317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27317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479425" indent="-479425" algn="l" defTabSz="1273175" rtl="0" eaLnBrk="0" fontAlgn="base" hangingPunct="0">
        <a:spcBef>
          <a:spcPct val="20000"/>
        </a:spcBef>
        <a:spcAft>
          <a:spcPct val="0"/>
        </a:spcAft>
        <a:buChar char="•"/>
        <a:defRPr kumimoji="1" sz="4500">
          <a:solidFill>
            <a:schemeClr val="tx1"/>
          </a:solidFill>
          <a:latin typeface="+mn-lt"/>
          <a:ea typeface="+mn-ea"/>
          <a:cs typeface="+mn-cs"/>
        </a:defRPr>
      </a:lvl1pPr>
      <a:lvl2pPr marL="1041400" indent="-396875" algn="l" defTabSz="1273175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90675" indent="-317500" algn="l" defTabSz="1273175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</a:defRPr>
      </a:lvl3pPr>
      <a:lvl4pPr marL="2236788" indent="-320675" algn="l" defTabSz="1273175" rtl="0" eaLnBrk="0" fontAlgn="base" hangingPunct="0">
        <a:spcBef>
          <a:spcPct val="20000"/>
        </a:spcBef>
        <a:spcAft>
          <a:spcPct val="0"/>
        </a:spcAft>
        <a:buChar char="–"/>
        <a:defRPr kumimoji="1" sz="3100">
          <a:solidFill>
            <a:schemeClr val="tx1"/>
          </a:solidFill>
          <a:latin typeface="+mn-lt"/>
          <a:ea typeface="+mn-ea"/>
        </a:defRPr>
      </a:lvl4pPr>
      <a:lvl5pPr marL="2874963" indent="-325438" algn="l" defTabSz="1273175" rtl="0" eaLnBrk="0" fontAlgn="base" hangingPunct="0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5pPr>
      <a:lvl6pPr marL="33321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6pPr>
      <a:lvl7pPr marL="37893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7pPr>
      <a:lvl8pPr marL="42465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8pPr>
      <a:lvl9pPr marL="4703763" indent="-325438" algn="l" defTabSz="1273175" rtl="0" fontAlgn="base">
        <a:spcBef>
          <a:spcPct val="20000"/>
        </a:spcBef>
        <a:spcAft>
          <a:spcPct val="0"/>
        </a:spcAft>
        <a:buChar char="»"/>
        <a:defRPr kumimoji="1" sz="3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13135205" y="241191"/>
            <a:ext cx="6760535" cy="4860759"/>
            <a:chOff x="5612525" y="965958"/>
            <a:chExt cx="3897236" cy="2801725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12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400" b="1" dirty="0">
                  <a:latin typeface="ＭＳ Ｐゴシック" charset="-128"/>
                </a:rPr>
                <a:t>テンプレート</a:t>
              </a:r>
              <a:r>
                <a:rPr lang="ja-JP" altLang="en-US" sz="2400" b="1" dirty="0" smtClean="0">
                  <a:latin typeface="ＭＳ Ｐゴシック" charset="-128"/>
                </a:rPr>
                <a:t>：</a:t>
              </a:r>
              <a:r>
                <a:rPr lang="en-US" altLang="ja-JP" sz="2400" b="1" dirty="0" smtClean="0">
                  <a:latin typeface="ＭＳ Ｐゴシック" charset="-128"/>
                </a:rPr>
                <a:t>B4</a:t>
              </a:r>
              <a:r>
                <a:rPr lang="ja-JP" altLang="en-US" sz="2400" b="1" dirty="0" smtClean="0">
                  <a:latin typeface="ＭＳ Ｐゴシック" charset="-128"/>
                </a:rPr>
                <a:t>（横向き</a:t>
              </a:r>
              <a:r>
                <a:rPr lang="ja-JP" altLang="en-US" sz="2400" b="1" dirty="0">
                  <a:latin typeface="ＭＳ Ｐゴシック" charset="-128"/>
                </a:rPr>
                <a:t>）</a:t>
              </a:r>
              <a:endParaRPr lang="en-US" altLang="ja-JP" sz="24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564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ページ設定</a:t>
              </a:r>
              <a:r>
                <a:rPr lang="en-US" altLang="ja-JP" sz="2000" b="1" baseline="40000" dirty="0">
                  <a:latin typeface="ＭＳ Ｐゴシック" charset="-128"/>
                </a:rPr>
                <a:t>※1</a:t>
              </a:r>
              <a:endParaRPr lang="en-US" altLang="ja-JP" sz="20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dirty="0">
                  <a:latin typeface="ＭＳ Ｐゴシック" charset="-128"/>
                </a:rPr>
                <a:t>幅 </a:t>
              </a:r>
              <a:r>
                <a:rPr lang="en-US" altLang="ja-JP" sz="2000" dirty="0" smtClean="0">
                  <a:latin typeface="ＭＳ Ｐゴシック" charset="-128"/>
                </a:rPr>
                <a:t>364mm</a:t>
              </a:r>
              <a:r>
                <a:rPr lang="ja-JP" altLang="en-US" sz="2000" dirty="0" smtClean="0">
                  <a:latin typeface="ＭＳ Ｐゴシック" charset="-128"/>
                </a:rPr>
                <a:t> </a:t>
              </a:r>
              <a:r>
                <a:rPr lang="en-US" altLang="ja-JP" sz="2000" dirty="0">
                  <a:latin typeface="ＭＳ Ｐゴシック" charset="-128"/>
                </a:rPr>
                <a:t>×</a:t>
              </a:r>
              <a:r>
                <a:rPr lang="ja-JP" altLang="en-US" sz="2000" dirty="0">
                  <a:latin typeface="ＭＳ Ｐゴシック" charset="-128"/>
                </a:rPr>
                <a:t> 高さ </a:t>
              </a:r>
              <a:r>
                <a:rPr lang="en-US" altLang="ja-JP" sz="2000" smtClean="0">
                  <a:latin typeface="ＭＳ Ｐゴシック" charset="-128"/>
                </a:rPr>
                <a:t>257mm</a:t>
              </a:r>
              <a:endParaRPr lang="en-US" altLang="ja-JP" sz="20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8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856965"/>
              <a:ext cx="3416181" cy="910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800" dirty="0">
                  <a:latin typeface="ＭＳ Ｐゴシック" charset="-128"/>
                </a:rPr>
                <a:t>　</a:t>
              </a:r>
              <a:endParaRPr lang="en-US" altLang="ja-JP" sz="1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800" dirty="0">
                  <a:latin typeface="ＭＳ Ｐゴシック" charset="-128"/>
                </a:rPr>
                <a:t>3mm</a:t>
              </a:r>
              <a:r>
                <a:rPr lang="ja-JP" altLang="en-US" sz="1800" dirty="0">
                  <a:latin typeface="ＭＳ Ｐゴシック" charset="-128"/>
                </a:rPr>
                <a:t>内側に配置してください。</a:t>
              </a:r>
              <a:endParaRPr lang="en-US" altLang="ja-JP" sz="1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3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14</cp:revision>
  <dcterms:created xsi:type="dcterms:W3CDTF">2011-04-13T05:25:09Z</dcterms:created>
  <dcterms:modified xsi:type="dcterms:W3CDTF">2015-09-25T01:55:49Z</dcterms:modified>
</cp:coreProperties>
</file>