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608513" cy="65532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6" d="100"/>
          <a:sy n="96" d="100"/>
        </p:scale>
        <p:origin x="-3054" y="-72"/>
      </p:cViewPr>
      <p:guideLst>
        <p:guide orient="horz" pos="2065"/>
        <p:guide pos="14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8688" y="365125"/>
            <a:ext cx="12858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6C849D7-75A2-49F5-A1CD-8C2BE0EB1A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5429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95E4AAB-B440-4493-961E-E4B20F7399D4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6075" y="2035175"/>
            <a:ext cx="3916363" cy="1404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90563" y="3713163"/>
            <a:ext cx="3227387" cy="16748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F573C-5585-4B72-AA51-7290EF01A9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882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6E80-FFF2-44D8-825B-6EC01983866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980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343275" y="263525"/>
            <a:ext cx="1038225" cy="55911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7013" y="263525"/>
            <a:ext cx="2963862" cy="55911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A0443-99C7-4C44-A74A-AFCDAF93A2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0783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8F3D7-D114-45DB-B1B7-86D119AAAD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584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538" y="4211638"/>
            <a:ext cx="3917950" cy="13001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3538" y="2778125"/>
            <a:ext cx="3917950" cy="14335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299BC-85DD-4F3E-A5BB-FACB6A0265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649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7013" y="1530350"/>
            <a:ext cx="200025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79663" y="1530350"/>
            <a:ext cx="2001837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7D39D-C553-4CA1-99DD-ACF46F78B4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55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261938"/>
            <a:ext cx="4148137" cy="1092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0188" y="1466850"/>
            <a:ext cx="2036762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0188" y="2078038"/>
            <a:ext cx="2036762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41563" y="1466850"/>
            <a:ext cx="2036762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41563" y="2078038"/>
            <a:ext cx="2036762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7459-503B-4CAF-A0DA-13EF8B6432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267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FF8E9-8AF6-44F9-8DE9-B24DD0D7A0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113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9B401-C234-4F65-8EE7-FE41978058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240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260350"/>
            <a:ext cx="1516062" cy="1111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01813" y="260350"/>
            <a:ext cx="2576512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0188" y="1371600"/>
            <a:ext cx="1516062" cy="448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54919-4E6F-4D3B-B16A-9AB8166E83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31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3288" y="4587875"/>
            <a:ext cx="2765425" cy="5413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03288" y="585788"/>
            <a:ext cx="2765425" cy="39322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03288" y="5129213"/>
            <a:ext cx="2765425" cy="768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2C51D-209F-414B-9E9A-029586B7C0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364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263525"/>
            <a:ext cx="4154487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530350"/>
            <a:ext cx="4154487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013" y="5969000"/>
            <a:ext cx="1077912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defTabSz="635000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76388" y="5969000"/>
            <a:ext cx="1455737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ctr" defTabSz="635000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3588" y="5969000"/>
            <a:ext cx="1077912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r" defTabSz="635000">
              <a:defRPr sz="1000" smtClean="0"/>
            </a:lvl1pPr>
          </a:lstStyle>
          <a:p>
            <a:pPr>
              <a:defRPr/>
            </a:pPr>
            <a:fld id="{108B008E-2D77-4DE6-82CF-B7BA79FBE9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5000" rtl="0" eaLnBrk="0" fontAlgn="base" hangingPunct="0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8125" indent="-238125" algn="l" defTabSz="635000" rtl="0" eaLnBrk="0" fontAlgn="base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198438" algn="l" defTabSz="63500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93750" indent="-158750" algn="l" defTabSz="635000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116013" indent="-160338" algn="l" defTabSz="635000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435100" indent="-163513" algn="l" defTabSz="635000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18923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3495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28067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2639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1"/>
          <p:cNvGrpSpPr>
            <a:grpSpLocks/>
          </p:cNvGrpSpPr>
          <p:nvPr/>
        </p:nvGrpSpPr>
        <p:grpSpPr bwMode="auto">
          <a:xfrm>
            <a:off x="4743934" y="80963"/>
            <a:ext cx="3897312" cy="3338512"/>
            <a:chOff x="5612525" y="965958"/>
            <a:chExt cx="3897236" cy="3338028"/>
          </a:xfrm>
        </p:grpSpPr>
        <p:sp>
          <p:nvSpPr>
            <p:cNvPr id="8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 b="1" dirty="0">
                  <a:latin typeface="ＭＳ Ｐゴシック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charset="-128"/>
                </a:rPr>
                <a:t>：</a:t>
              </a:r>
              <a:r>
                <a:rPr lang="en-US" altLang="ja-JP" sz="1800" b="1" dirty="0" smtClean="0">
                  <a:latin typeface="ＭＳ Ｐゴシック" charset="-128"/>
                </a:rPr>
                <a:t>B6</a:t>
              </a:r>
              <a:r>
                <a:rPr lang="ja-JP" altLang="en-US" sz="1800" b="1" dirty="0">
                  <a:latin typeface="ＭＳ Ｐゴシック" charset="-128"/>
                </a:rPr>
                <a:t>（縦向き）</a:t>
              </a:r>
              <a:endParaRPr lang="en-US" altLang="ja-JP" sz="1800" b="1" dirty="0">
                <a:latin typeface="ＭＳ Ｐゴシック" charset="-128"/>
              </a:endParaRPr>
            </a:p>
          </p:txBody>
        </p:sp>
        <p:sp>
          <p:nvSpPr>
            <p:cNvPr id="9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charset="-128"/>
                </a:rPr>
                <a:t>※1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幅 </a:t>
              </a:r>
              <a:r>
                <a:rPr lang="en-US" altLang="ja-JP" sz="1600" dirty="0" smtClean="0">
                  <a:latin typeface="ＭＳ Ｐゴシック" charset="-128"/>
                </a:rPr>
                <a:t>128mm</a:t>
              </a:r>
              <a:r>
                <a:rPr lang="ja-JP" altLang="en-US" sz="1600" dirty="0" smtClean="0">
                  <a:latin typeface="ＭＳ Ｐゴシック" charset="-128"/>
                </a:rPr>
                <a:t> </a:t>
              </a:r>
              <a:r>
                <a:rPr lang="en-US" altLang="ja-JP" sz="1600" dirty="0">
                  <a:latin typeface="ＭＳ Ｐゴシック" charset="-128"/>
                </a:rPr>
                <a:t>×</a:t>
              </a:r>
              <a:r>
                <a:rPr lang="ja-JP" altLang="en-US" sz="1600" dirty="0">
                  <a:latin typeface="ＭＳ Ｐゴシック" charset="-128"/>
                </a:rPr>
                <a:t> 高さ </a:t>
              </a:r>
              <a:r>
                <a:rPr lang="en-US" altLang="ja-JP" sz="1600" smtClean="0">
                  <a:latin typeface="ＭＳ Ｐゴシック" charset="-128"/>
                </a:rPr>
                <a:t>182mm</a:t>
              </a:r>
              <a:endParaRPr lang="en-US" altLang="ja-JP" sz="1600" dirty="0">
                <a:latin typeface="ＭＳ Ｐゴシック" charset="-128"/>
              </a:endParaRPr>
            </a:p>
          </p:txBody>
        </p:sp>
        <p:sp>
          <p:nvSpPr>
            <p:cNvPr id="10" name="テキスト ボックス 9"/>
            <p:cNvSpPr txBox="1">
              <a:spLocks noChangeArrowheads="1"/>
            </p:cNvSpPr>
            <p:nvPr/>
          </p:nvSpPr>
          <p:spPr bwMode="auto">
            <a:xfrm>
              <a:off x="5853820" y="2286567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sz="12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en-US" altLang="ja-JP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defRPr/>
              </a:pPr>
              <a:r>
                <a:rPr lang="ja-JP" altLang="en-US" sz="12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161925" eaLnBrk="0" hangingPunct="0">
                <a:spcBef>
                  <a:spcPct val="20000"/>
                </a:spcBef>
                <a:buChar char="–"/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130175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130175" eaLnBrk="0" hangingPunct="0">
                <a:spcBef>
                  <a:spcPct val="20000"/>
                </a:spcBef>
                <a:buChar char="–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131763" eaLnBrk="0" hangingPunct="0">
                <a:spcBef>
                  <a:spcPct val="20000"/>
                </a:spcBef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1317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3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200">
                  <a:latin typeface="ＭＳ Ｐゴシック" charset="-128"/>
                </a:rPr>
                <a:t>　</a:t>
              </a:r>
              <a:endParaRPr lang="en-US" altLang="ja-JP" sz="12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>
                  <a:latin typeface="ＭＳ Ｐゴシック" charset="-128"/>
                </a:rPr>
                <a:t>3mm</a:t>
              </a:r>
              <a:r>
                <a:rPr lang="ja-JP" altLang="en-US" sz="1200">
                  <a:latin typeface="ＭＳ Ｐゴシック" charset="-128"/>
                </a:rPr>
                <a:t>内側に配置してください。</a:t>
              </a:r>
              <a:endParaRPr lang="en-US" altLang="ja-JP" sz="12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2015-09-25T01:58:27Z</dcterms:modified>
</cp:coreProperties>
</file>