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151225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1" d="100"/>
          <a:sy n="41" d="100"/>
        </p:scale>
        <p:origin x="-2754" y="-48"/>
      </p:cViewPr>
      <p:guideLst>
        <p:guide orient="horz" pos="4763"/>
        <p:guide pos="33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82FB17F-48CA-49CE-A84D-543C737935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8604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59C923E-D6D4-4CAB-A748-19A86899763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4697413"/>
            <a:ext cx="9090025" cy="32416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8569325"/>
            <a:ext cx="7486650" cy="38639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CEB3-491F-43AB-ACA9-284B1C36DE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3262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36100-3E34-43AF-8F83-6651017E6E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6246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4938" y="608013"/>
            <a:ext cx="2406650" cy="12903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1813" y="608013"/>
            <a:ext cx="7070725" cy="12903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479D5-F1AF-41B9-875A-9AEA68F234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641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A18FC-9E5B-4C46-A859-8878C05E05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426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50" y="9717088"/>
            <a:ext cx="9090025" cy="3003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50" y="6410325"/>
            <a:ext cx="9090025" cy="33067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B3543-36C7-4D84-AFFA-DFC9A421EF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448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1813" y="3532188"/>
            <a:ext cx="4738687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22900" y="3532188"/>
            <a:ext cx="4738688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F9BEC-39D5-44DC-B552-0A6A12C9BC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524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4838"/>
            <a:ext cx="9623425" cy="25209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3384550"/>
            <a:ext cx="4724400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4795838"/>
            <a:ext cx="4724400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425" y="3384550"/>
            <a:ext cx="4725988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425" y="4795838"/>
            <a:ext cx="4725988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860CB-C464-42B3-A3EA-05B55D9816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615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143FF-8383-4FF3-9188-5CEB227B33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730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6343C-9EFE-4B5B-980C-7BDCEA6474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173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1663"/>
            <a:ext cx="3517900" cy="2562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1475" y="601663"/>
            <a:ext cx="5976938" cy="12906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163888"/>
            <a:ext cx="3517900" cy="10344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4395-6693-4967-9FD0-8C45DB9C4C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160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500" y="10585450"/>
            <a:ext cx="6416675" cy="1249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500" y="1350963"/>
            <a:ext cx="6416675" cy="9074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500" y="11834813"/>
            <a:ext cx="6416675" cy="1774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11C19-8B8F-4C11-95A9-1043934BEB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418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608013"/>
            <a:ext cx="9629775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3532188"/>
            <a:ext cx="9629775" cy="997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813" y="13774738"/>
            <a:ext cx="24955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13774738"/>
            <a:ext cx="338772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6038" y="13774738"/>
            <a:ext cx="24955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 smtClean="0"/>
            </a:lvl1pPr>
          </a:lstStyle>
          <a:p>
            <a:pPr>
              <a:defRPr/>
            </a:pPr>
            <a:fld id="{7B9A07E8-C67E-4467-9B8F-789247983E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0693400" y="409633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A3</a:t>
              </a:r>
              <a:r>
                <a:rPr lang="ja-JP" altLang="en-US" sz="2400" b="1" dirty="0" smtClean="0">
                  <a:latin typeface="ＭＳ Ｐゴシック" charset="-128"/>
                </a:rPr>
                <a:t>（</a:t>
              </a:r>
              <a:r>
                <a:rPr lang="ja-JP" altLang="en-US" sz="2400" b="1" dirty="0">
                  <a:latin typeface="ＭＳ Ｐゴシック" charset="-128"/>
                </a:rPr>
                <a:t>縦向き）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297mm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dirty="0" smtClean="0">
                  <a:latin typeface="ＭＳ Ｐゴシック" charset="-128"/>
                </a:rPr>
                <a:t>420mm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7</cp:revision>
  <dcterms:created xsi:type="dcterms:W3CDTF">2011-04-13T05:25:09Z</dcterms:created>
  <dcterms:modified xsi:type="dcterms:W3CDTF">2015-09-25T01:50:06Z</dcterms:modified>
</cp:coreProperties>
</file>