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253538" cy="13104813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8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8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8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8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2664" y="-228"/>
      </p:cViewPr>
      <p:guideLst>
        <p:guide orient="horz" pos="4129"/>
        <p:guide pos="291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27100" y="365125"/>
            <a:ext cx="128905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A1E81C7D-C755-4D27-A823-FE069D359C2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370377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6899878E-50CF-4118-8083-9269D3067999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93738" y="4070350"/>
            <a:ext cx="7866062" cy="280987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87475" y="7426325"/>
            <a:ext cx="6478588" cy="334803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37EA7-9099-48B4-8619-9A92B866CD0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3584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7BD65-1C15-45E5-B577-602B88EE9DA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69857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11950" y="528638"/>
            <a:ext cx="2084388" cy="1117758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28638"/>
            <a:ext cx="6102350" cy="1117758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9F0A70-735B-43A0-85AB-07FB9134FCB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00379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4BEBC-15B9-42A9-A7E9-8052E56F226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81498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30250" y="8421688"/>
            <a:ext cx="7866063" cy="260191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30250" y="5554663"/>
            <a:ext cx="7866063" cy="286702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D1B51E-D1DC-4277-AA0B-64570B48294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20824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3059113"/>
            <a:ext cx="4092575" cy="8647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02175" y="3059113"/>
            <a:ext cx="4094163" cy="8647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A00B29-72A3-4D3F-B6C1-1C2B793DECC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2881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1963" y="525463"/>
            <a:ext cx="8329612" cy="2182812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61963" y="2933700"/>
            <a:ext cx="4089400" cy="12223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1963" y="4156075"/>
            <a:ext cx="4089400" cy="75501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700588" y="2933700"/>
            <a:ext cx="4090987" cy="12223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700588" y="4156075"/>
            <a:ext cx="4090987" cy="75501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5CEFAD-04D0-4A18-A1A3-B2932AC8C17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5163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B939C-F482-4FED-908C-2269160E926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65947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870967-A037-4FC7-8B8B-DA61394C097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41601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1963" y="522288"/>
            <a:ext cx="3044825" cy="22193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617913" y="522288"/>
            <a:ext cx="5173662" cy="111839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61963" y="2741613"/>
            <a:ext cx="3044825" cy="89646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8DE17D-1BE9-433F-8E4D-B936D465CF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25827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14513" y="9174163"/>
            <a:ext cx="5551487" cy="10826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814513" y="1171575"/>
            <a:ext cx="5551487" cy="78628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814513" y="10256838"/>
            <a:ext cx="5551487" cy="15382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6D06CF-97EF-4E54-9B3B-BA8948B6B57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20644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28638"/>
            <a:ext cx="8339138" cy="218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7668" tIns="63832" rIns="127668" bIns="6383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3059113"/>
            <a:ext cx="8339138" cy="8647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7668" tIns="63832" rIns="127668" bIns="6383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11938000"/>
            <a:ext cx="2162175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7668" tIns="63832" rIns="127668" bIns="63832" numCol="1" anchor="t" anchorCtr="0" compatLnSpc="1">
            <a:prstTxWarp prst="textNoShape">
              <a:avLst/>
            </a:prstTxWarp>
          </a:bodyPr>
          <a:lstStyle>
            <a:lvl1pPr defTabSz="1273175">
              <a:defRPr sz="20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65475" y="11938000"/>
            <a:ext cx="2922588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7668" tIns="63832" rIns="127668" bIns="63832" numCol="1" anchor="t" anchorCtr="0" compatLnSpc="1">
            <a:prstTxWarp prst="textNoShape">
              <a:avLst/>
            </a:prstTxWarp>
          </a:bodyPr>
          <a:lstStyle>
            <a:lvl1pPr algn="ctr" defTabSz="1273175">
              <a:defRPr sz="20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34163" y="11938000"/>
            <a:ext cx="2162175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7668" tIns="63832" rIns="127668" bIns="63832" numCol="1" anchor="t" anchorCtr="0" compatLnSpc="1">
            <a:prstTxWarp prst="textNoShape">
              <a:avLst/>
            </a:prstTxWarp>
          </a:bodyPr>
          <a:lstStyle>
            <a:lvl1pPr algn="r" defTabSz="1273175">
              <a:defRPr sz="2000" smtClean="0"/>
            </a:lvl1pPr>
          </a:lstStyle>
          <a:p>
            <a:pPr>
              <a:defRPr/>
            </a:pPr>
            <a:fld id="{A80F1800-32B5-4BF9-94CA-C0055234627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73175" rtl="0" eaLnBrk="0" fontAlgn="base" hangingPunct="0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73175" rtl="0" eaLnBrk="0" fontAlgn="base" hangingPunct="0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273175" rtl="0" eaLnBrk="0" fontAlgn="base" hangingPunct="0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273175" rtl="0" eaLnBrk="0" fontAlgn="base" hangingPunct="0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273175" rtl="0" eaLnBrk="0" fontAlgn="base" hangingPunct="0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273175" rtl="0" fontAlgn="base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273175" rtl="0" fontAlgn="base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273175" rtl="0" fontAlgn="base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273175" rtl="0" fontAlgn="base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479425" indent="-479425" algn="l" defTabSz="1273175" rtl="0" eaLnBrk="0" fontAlgn="base" hangingPunct="0">
        <a:spcBef>
          <a:spcPct val="20000"/>
        </a:spcBef>
        <a:spcAft>
          <a:spcPct val="0"/>
        </a:spcAft>
        <a:buChar char="•"/>
        <a:defRPr kumimoji="1" sz="4500">
          <a:solidFill>
            <a:schemeClr val="tx1"/>
          </a:solidFill>
          <a:latin typeface="+mn-lt"/>
          <a:ea typeface="+mn-ea"/>
          <a:cs typeface="+mn-cs"/>
        </a:defRPr>
      </a:lvl1pPr>
      <a:lvl2pPr marL="1041400" indent="-396875" algn="l" defTabSz="1273175" rtl="0" eaLnBrk="0" fontAlgn="base" hangingPunct="0">
        <a:spcBef>
          <a:spcPct val="20000"/>
        </a:spcBef>
        <a:spcAft>
          <a:spcPct val="0"/>
        </a:spcAft>
        <a:buChar char="–"/>
        <a:defRPr kumimoji="1" sz="3800">
          <a:solidFill>
            <a:schemeClr val="tx1"/>
          </a:solidFill>
          <a:latin typeface="+mn-lt"/>
          <a:ea typeface="+mn-ea"/>
        </a:defRPr>
      </a:lvl2pPr>
      <a:lvl3pPr marL="1590675" indent="-317500" algn="l" defTabSz="1273175" rtl="0" eaLnBrk="0" fontAlgn="base" hangingPunct="0">
        <a:spcBef>
          <a:spcPct val="20000"/>
        </a:spcBef>
        <a:spcAft>
          <a:spcPct val="0"/>
        </a:spcAft>
        <a:buChar char="•"/>
        <a:defRPr kumimoji="1" sz="3500">
          <a:solidFill>
            <a:schemeClr val="tx1"/>
          </a:solidFill>
          <a:latin typeface="+mn-lt"/>
          <a:ea typeface="+mn-ea"/>
        </a:defRPr>
      </a:lvl3pPr>
      <a:lvl4pPr marL="2236788" indent="-320675" algn="l" defTabSz="1273175" rtl="0" eaLnBrk="0" fontAlgn="base" hangingPunct="0">
        <a:spcBef>
          <a:spcPct val="20000"/>
        </a:spcBef>
        <a:spcAft>
          <a:spcPct val="0"/>
        </a:spcAft>
        <a:buChar char="–"/>
        <a:defRPr kumimoji="1" sz="3100">
          <a:solidFill>
            <a:schemeClr val="tx1"/>
          </a:solidFill>
          <a:latin typeface="+mn-lt"/>
          <a:ea typeface="+mn-ea"/>
        </a:defRPr>
      </a:lvl4pPr>
      <a:lvl5pPr marL="2874963" indent="-325438" algn="l" defTabSz="1273175" rtl="0" eaLnBrk="0" fontAlgn="base" hangingPunct="0">
        <a:spcBef>
          <a:spcPct val="20000"/>
        </a:spcBef>
        <a:spcAft>
          <a:spcPct val="0"/>
        </a:spcAft>
        <a:buChar char="»"/>
        <a:defRPr kumimoji="1" sz="3100">
          <a:solidFill>
            <a:schemeClr val="tx1"/>
          </a:solidFill>
          <a:latin typeface="+mn-lt"/>
          <a:ea typeface="+mn-ea"/>
        </a:defRPr>
      </a:lvl5pPr>
      <a:lvl6pPr marL="3332163" indent="-325438" algn="l" defTabSz="1273175" rtl="0" fontAlgn="base">
        <a:spcBef>
          <a:spcPct val="20000"/>
        </a:spcBef>
        <a:spcAft>
          <a:spcPct val="0"/>
        </a:spcAft>
        <a:buChar char="»"/>
        <a:defRPr kumimoji="1" sz="3100">
          <a:solidFill>
            <a:schemeClr val="tx1"/>
          </a:solidFill>
          <a:latin typeface="+mn-lt"/>
          <a:ea typeface="+mn-ea"/>
        </a:defRPr>
      </a:lvl6pPr>
      <a:lvl7pPr marL="3789363" indent="-325438" algn="l" defTabSz="1273175" rtl="0" fontAlgn="base">
        <a:spcBef>
          <a:spcPct val="20000"/>
        </a:spcBef>
        <a:spcAft>
          <a:spcPct val="0"/>
        </a:spcAft>
        <a:buChar char="»"/>
        <a:defRPr kumimoji="1" sz="3100">
          <a:solidFill>
            <a:schemeClr val="tx1"/>
          </a:solidFill>
          <a:latin typeface="+mn-lt"/>
          <a:ea typeface="+mn-ea"/>
        </a:defRPr>
      </a:lvl7pPr>
      <a:lvl8pPr marL="4246563" indent="-325438" algn="l" defTabSz="1273175" rtl="0" fontAlgn="base">
        <a:spcBef>
          <a:spcPct val="20000"/>
        </a:spcBef>
        <a:spcAft>
          <a:spcPct val="0"/>
        </a:spcAft>
        <a:buChar char="»"/>
        <a:defRPr kumimoji="1" sz="3100">
          <a:solidFill>
            <a:schemeClr val="tx1"/>
          </a:solidFill>
          <a:latin typeface="+mn-lt"/>
          <a:ea typeface="+mn-ea"/>
        </a:defRPr>
      </a:lvl8pPr>
      <a:lvl9pPr marL="4703763" indent="-325438" algn="l" defTabSz="1273175" rtl="0" fontAlgn="base">
        <a:spcBef>
          <a:spcPct val="20000"/>
        </a:spcBef>
        <a:spcAft>
          <a:spcPct val="0"/>
        </a:spcAft>
        <a:buChar char="»"/>
        <a:defRPr kumimoji="1" sz="3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/>
          </p:cNvGrpSpPr>
          <p:nvPr/>
        </p:nvGrpSpPr>
        <p:grpSpPr bwMode="auto">
          <a:xfrm>
            <a:off x="9754937" y="241191"/>
            <a:ext cx="6760535" cy="4860759"/>
            <a:chOff x="5612525" y="965958"/>
            <a:chExt cx="3897236" cy="2801725"/>
          </a:xfrm>
        </p:grpSpPr>
        <p:sp>
          <p:nvSpPr>
            <p:cNvPr id="3" name="テキスト ボックス 2"/>
            <p:cNvSpPr txBox="1">
              <a:spLocks noChangeArrowheads="1"/>
            </p:cNvSpPr>
            <p:nvPr/>
          </p:nvSpPr>
          <p:spPr bwMode="auto">
            <a:xfrm>
              <a:off x="5612525" y="965958"/>
              <a:ext cx="3897236" cy="2128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2400" b="1" dirty="0">
                  <a:latin typeface="ＭＳ Ｐゴシック" charset="-128"/>
                </a:rPr>
                <a:t>テンプレート</a:t>
              </a:r>
              <a:r>
                <a:rPr lang="ja-JP" altLang="en-US" sz="2400" b="1" dirty="0" smtClean="0">
                  <a:latin typeface="ＭＳ Ｐゴシック" charset="-128"/>
                </a:rPr>
                <a:t>：</a:t>
              </a:r>
              <a:r>
                <a:rPr lang="en-US" altLang="ja-JP" sz="2400" b="1" dirty="0" smtClean="0">
                  <a:latin typeface="ＭＳ Ｐゴシック" charset="-128"/>
                </a:rPr>
                <a:t>B4</a:t>
              </a:r>
              <a:r>
                <a:rPr lang="ja-JP" altLang="en-US" sz="2400" b="1" dirty="0" smtClean="0">
                  <a:latin typeface="ＭＳ Ｐゴシック" charset="-128"/>
                </a:rPr>
                <a:t>（</a:t>
              </a:r>
              <a:r>
                <a:rPr lang="ja-JP" altLang="en-US" sz="2400" b="1" dirty="0">
                  <a:latin typeface="ＭＳ Ｐゴシック" charset="-128"/>
                </a:rPr>
                <a:t>縦向き）</a:t>
              </a:r>
              <a:endParaRPr lang="en-US" altLang="ja-JP" sz="2400" b="1" dirty="0">
                <a:latin typeface="ＭＳ Ｐゴシック" charset="-128"/>
              </a:endParaRPr>
            </a:p>
          </p:txBody>
        </p:sp>
        <p:sp>
          <p:nvSpPr>
            <p:cNvPr id="4" name="テキスト ボックス 3"/>
            <p:cNvSpPr txBox="1">
              <a:spLocks noChangeArrowheads="1"/>
            </p:cNvSpPr>
            <p:nvPr/>
          </p:nvSpPr>
          <p:spPr bwMode="auto">
            <a:xfrm>
              <a:off x="5917411" y="1354073"/>
              <a:ext cx="3287464" cy="564332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0" tIns="180000" rIns="180000" bIns="18000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2000" dirty="0">
                  <a:latin typeface="ＭＳ Ｐゴシック" charset="-128"/>
                </a:rPr>
                <a:t>ページ設定</a:t>
              </a:r>
              <a:r>
                <a:rPr lang="en-US" altLang="ja-JP" sz="2000" b="1" baseline="40000" dirty="0">
                  <a:latin typeface="ＭＳ Ｐゴシック" charset="-128"/>
                </a:rPr>
                <a:t>※1</a:t>
              </a:r>
              <a:endParaRPr lang="en-US" altLang="ja-JP" sz="20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2000" dirty="0">
                  <a:latin typeface="ＭＳ Ｐゴシック" charset="-128"/>
                </a:rPr>
                <a:t>幅 </a:t>
              </a:r>
              <a:r>
                <a:rPr lang="en-US" altLang="ja-JP" sz="2000" dirty="0" smtClean="0">
                  <a:latin typeface="ＭＳ Ｐゴシック" charset="-128"/>
                </a:rPr>
                <a:t>257mm</a:t>
              </a:r>
              <a:r>
                <a:rPr lang="ja-JP" altLang="en-US" sz="2000" dirty="0" smtClean="0">
                  <a:latin typeface="ＭＳ Ｐゴシック" charset="-128"/>
                </a:rPr>
                <a:t> </a:t>
              </a:r>
              <a:r>
                <a:rPr lang="en-US" altLang="ja-JP" sz="2000" dirty="0">
                  <a:latin typeface="ＭＳ Ｐゴシック" charset="-128"/>
                </a:rPr>
                <a:t>×</a:t>
              </a:r>
              <a:r>
                <a:rPr lang="ja-JP" altLang="en-US" sz="2000" dirty="0">
                  <a:latin typeface="ＭＳ Ｐゴシック" charset="-128"/>
                </a:rPr>
                <a:t> 高さ </a:t>
              </a:r>
              <a:r>
                <a:rPr lang="en-US" altLang="ja-JP" sz="2000" dirty="0" smtClean="0">
                  <a:latin typeface="ＭＳ Ｐゴシック" charset="-128"/>
                </a:rPr>
                <a:t>364mm</a:t>
              </a:r>
              <a:endParaRPr lang="en-US" altLang="ja-JP" sz="2000" dirty="0">
                <a:latin typeface="ＭＳ Ｐゴシック" charset="-128"/>
              </a:endParaRPr>
            </a:p>
          </p:txBody>
        </p:sp>
        <p:sp>
          <p:nvSpPr>
            <p:cNvPr id="5" name="テキスト ボックス 4"/>
            <p:cNvSpPr txBox="1">
              <a:spLocks noChangeArrowheads="1"/>
            </p:cNvSpPr>
            <p:nvPr/>
          </p:nvSpPr>
          <p:spPr bwMode="auto">
            <a:xfrm>
              <a:off x="5853820" y="1999922"/>
              <a:ext cx="3414645" cy="838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>
              <a:norm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defRPr/>
              </a:pPr>
              <a:r>
                <a:rPr lang="en-US" altLang="ja-JP" sz="1800" b="1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※1</a:t>
              </a:r>
              <a:r>
                <a:rPr lang="ja-JP" altLang="en-US" sz="18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</a:t>
              </a:r>
              <a:endParaRPr lang="en-US" altLang="ja-JP" sz="1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>
                <a:defRPr/>
              </a:pPr>
              <a:r>
                <a:rPr lang="en-US" altLang="ja-JP" sz="18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PowerPoint</a:t>
              </a:r>
              <a:r>
                <a:rPr lang="ja-JP" altLang="en-US" sz="18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のバージョンによっては数値に若干</a:t>
              </a:r>
              <a:endParaRPr lang="en-US" altLang="ja-JP" sz="1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>
                <a:defRPr/>
              </a:pPr>
              <a:r>
                <a:rPr lang="ja-JP" altLang="en-US" sz="18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誤差が生じている場合がありますが、そのまま　</a:t>
              </a:r>
              <a:endParaRPr lang="en-US" altLang="ja-JP" sz="1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>
                <a:defRPr/>
              </a:pPr>
              <a:r>
                <a:rPr lang="ja-JP" altLang="en-US" sz="18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作成いただいて問題ございません。</a:t>
              </a:r>
              <a:endParaRPr lang="en-US" altLang="ja-JP" sz="1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6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2856965"/>
              <a:ext cx="3416181" cy="910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800" b="1" dirty="0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1800" dirty="0">
                  <a:latin typeface="ＭＳ Ｐゴシック" charset="-128"/>
                </a:rPr>
                <a:t>　</a:t>
              </a:r>
              <a:endParaRPr lang="en-US" altLang="ja-JP" sz="1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800" dirty="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1800" dirty="0">
                  <a:latin typeface="ＭＳ Ｐゴシック" charset="-128"/>
                </a:rPr>
                <a:t>3mm</a:t>
              </a:r>
              <a:r>
                <a:rPr lang="ja-JP" altLang="en-US" sz="1800" dirty="0">
                  <a:latin typeface="ＭＳ Ｐゴシック" charset="-128"/>
                </a:rPr>
                <a:t>内側に配置してください。</a:t>
              </a:r>
              <a:endParaRPr lang="en-US" altLang="ja-JP" sz="1800" dirty="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31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31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24</Words>
  <Application>Microsoft Office PowerPoint</Application>
  <PresentationFormat>ユーザー設定</PresentationFormat>
  <Paragraphs>10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13</cp:revision>
  <dcterms:created xsi:type="dcterms:W3CDTF">2011-04-13T05:25:09Z</dcterms:created>
  <dcterms:modified xsi:type="dcterms:W3CDTF">2015-09-25T01:55:18Z</dcterms:modified>
</cp:coreProperties>
</file>