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22525" cy="10693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158" y="-240"/>
      </p:cViewPr>
      <p:guideLst>
        <p:guide orient="horz" pos="3368"/>
        <p:guide pos="47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0988" y="365125"/>
            <a:ext cx="2581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2447A81-7DBA-48E5-90DD-E5D89D909D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2916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40A99795-F250-4C6F-936B-AF76F5DE9019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475" y="3322638"/>
            <a:ext cx="12855575" cy="22907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538" y="6059488"/>
            <a:ext cx="10585450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1FC70-4AC0-4300-9443-4376BFA51D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67961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E3FE2-4579-4989-9EBB-CC1E6A2E49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57963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6450" y="430213"/>
            <a:ext cx="3403600" cy="91233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52475" y="430213"/>
            <a:ext cx="10061575" cy="9123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21C2E-738A-4B61-B1E8-7067533A32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790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2E264-3981-4D13-8F7D-A9086F54A1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221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3800" y="6872288"/>
            <a:ext cx="12855575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3800" y="4532313"/>
            <a:ext cx="12855575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2E7FE-D2D1-49E1-9E94-B479814740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3433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52475" y="2497138"/>
            <a:ext cx="6732588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37463" y="2497138"/>
            <a:ext cx="6732587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93970-6013-4ED9-AF64-48C8B7194E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0705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428625"/>
            <a:ext cx="13611225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5650" y="2393950"/>
            <a:ext cx="66817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5650" y="3390900"/>
            <a:ext cx="66817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1913" y="2393950"/>
            <a:ext cx="6684962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1913" y="3390900"/>
            <a:ext cx="6684962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01EE6-3465-42F3-9C2E-5E9763D139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3218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44FC2-E9CA-44DF-BD96-A95AE59A29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145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62394-D527-4A52-9A7B-69DD481359A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4335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425450"/>
            <a:ext cx="49752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1850" y="425450"/>
            <a:ext cx="8455025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5650" y="2238375"/>
            <a:ext cx="4975225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F27C1-0B5E-4FE3-BCCA-3DAD541D85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6952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3863" y="7485063"/>
            <a:ext cx="9074150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3863" y="955675"/>
            <a:ext cx="9074150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3863" y="8369300"/>
            <a:ext cx="9074150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B1EBC-28F3-4779-ABCB-1C59D3BF9B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942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430213"/>
            <a:ext cx="13617575" cy="178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475" y="2497138"/>
            <a:ext cx="13617575" cy="705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9740900"/>
            <a:ext cx="3529013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defTabSz="1473200">
              <a:defRPr sz="2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65725" y="9740900"/>
            <a:ext cx="4791075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ctr" defTabSz="1473200">
              <a:defRPr sz="2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41038" y="9740900"/>
            <a:ext cx="352901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r" defTabSz="1473200">
              <a:defRPr sz="2500" smtClean="0"/>
            </a:lvl1pPr>
          </a:lstStyle>
          <a:p>
            <a:pPr>
              <a:defRPr/>
            </a:pPr>
            <a:fld id="{ADF07FD4-FD91-462B-AE5D-FE404CA668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473200" rtl="0" eaLnBrk="0" fontAlgn="base" hangingPunct="0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54038" indent="-554038" algn="l" defTabSz="1473200" rtl="0" eaLnBrk="0" fontAlgn="base" hangingPunct="0">
        <a:spcBef>
          <a:spcPct val="20000"/>
        </a:spcBef>
        <a:spcAft>
          <a:spcPct val="0"/>
        </a:spcAft>
        <a:buChar char="•"/>
        <a:defRPr kumimoji="1" sz="5400">
          <a:solidFill>
            <a:schemeClr val="tx1"/>
          </a:solidFill>
          <a:latin typeface="+mn-lt"/>
          <a:ea typeface="+mn-ea"/>
          <a:cs typeface="+mn-cs"/>
        </a:defRPr>
      </a:lvl1pPr>
      <a:lvl2pPr marL="1201738" indent="-460375" algn="l" defTabSz="1473200" rtl="0" eaLnBrk="0" fontAlgn="base" hangingPunct="0">
        <a:spcBef>
          <a:spcPct val="20000"/>
        </a:spcBef>
        <a:spcAft>
          <a:spcPct val="0"/>
        </a:spcAft>
        <a:buChar char="–"/>
        <a:defRPr kumimoji="1" sz="4500">
          <a:solidFill>
            <a:schemeClr val="tx1"/>
          </a:solidFill>
          <a:latin typeface="+mn-lt"/>
          <a:ea typeface="+mn-ea"/>
        </a:defRPr>
      </a:lvl2pPr>
      <a:lvl3pPr marL="1839913" indent="-366713" algn="l" defTabSz="147320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581275" indent="-366713" algn="l" defTabSz="1473200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321050" indent="-373063" algn="l" defTabSz="1473200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37782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2354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6926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1498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5265400" y="123883"/>
            <a:ext cx="6760535" cy="4860759"/>
            <a:chOff x="5612525" y="965958"/>
            <a:chExt cx="3897236" cy="2801725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 b="1" dirty="0">
                  <a:latin typeface="ＭＳ Ｐゴシック" charset="-128"/>
                </a:rPr>
                <a:t>テンプレート</a:t>
              </a:r>
              <a:r>
                <a:rPr lang="ja-JP" altLang="en-US" sz="2400" b="1" dirty="0" smtClean="0">
                  <a:latin typeface="ＭＳ Ｐゴシック" charset="-128"/>
                </a:rPr>
                <a:t>：</a:t>
              </a:r>
              <a:r>
                <a:rPr lang="en-US" altLang="ja-JP" sz="2400" b="1" dirty="0" smtClean="0">
                  <a:latin typeface="ＭＳ Ｐゴシック" charset="-128"/>
                </a:rPr>
                <a:t>A3</a:t>
              </a:r>
              <a:r>
                <a:rPr lang="ja-JP" altLang="en-US" sz="2400" b="1" dirty="0" smtClean="0">
                  <a:latin typeface="ＭＳ Ｐゴシック" charset="-128"/>
                </a:rPr>
                <a:t>（横向き</a:t>
              </a:r>
              <a:r>
                <a:rPr lang="ja-JP" altLang="en-US" sz="2400" b="1" dirty="0">
                  <a:latin typeface="ＭＳ Ｐゴシック" charset="-128"/>
                </a:rPr>
                <a:t>）</a:t>
              </a:r>
              <a:endParaRPr lang="en-US" altLang="ja-JP" sz="24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64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ページ設定</a:t>
              </a:r>
              <a:r>
                <a:rPr lang="en-US" altLang="ja-JP" sz="2000" b="1" baseline="40000" dirty="0">
                  <a:latin typeface="ＭＳ Ｐゴシック" charset="-128"/>
                </a:rPr>
                <a:t>※1</a:t>
              </a:r>
              <a:endParaRPr lang="en-US" altLang="ja-JP" sz="20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幅 </a:t>
              </a:r>
              <a:r>
                <a:rPr lang="en-US" altLang="ja-JP" sz="2000" dirty="0" smtClean="0">
                  <a:latin typeface="ＭＳ Ｐゴシック" charset="-128"/>
                </a:rPr>
                <a:t>420mm</a:t>
              </a:r>
              <a:r>
                <a:rPr lang="ja-JP" altLang="en-US" sz="2000" dirty="0" smtClean="0">
                  <a:latin typeface="ＭＳ Ｐゴシック" charset="-128"/>
                </a:rPr>
                <a:t> </a:t>
              </a:r>
              <a:r>
                <a:rPr lang="en-US" altLang="ja-JP" sz="2000" dirty="0">
                  <a:latin typeface="ＭＳ Ｐゴシック" charset="-128"/>
                </a:rPr>
                <a:t>×</a:t>
              </a:r>
              <a:r>
                <a:rPr lang="ja-JP" altLang="en-US" sz="2000" dirty="0">
                  <a:latin typeface="ＭＳ Ｐゴシック" charset="-128"/>
                </a:rPr>
                <a:t> 高さ </a:t>
              </a:r>
              <a:r>
                <a:rPr lang="en-US" altLang="ja-JP" sz="2000" smtClean="0">
                  <a:latin typeface="ＭＳ Ｐゴシック" charset="-128"/>
                </a:rPr>
                <a:t>297mm</a:t>
              </a:r>
              <a:endParaRPr lang="en-US" altLang="ja-JP" sz="20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56965"/>
              <a:ext cx="3416181" cy="910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800" dirty="0">
                  <a:latin typeface="ＭＳ Ｐゴシック" charset="-128"/>
                </a:rPr>
                <a:t>　</a:t>
              </a:r>
              <a:endParaRPr lang="en-US" altLang="ja-JP" sz="1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800" dirty="0">
                  <a:latin typeface="ＭＳ Ｐゴシック" charset="-128"/>
                </a:rPr>
                <a:t>3mm</a:t>
              </a:r>
              <a:r>
                <a:rPr lang="ja-JP" altLang="en-US" sz="1800" dirty="0">
                  <a:latin typeface="ＭＳ Ｐゴシック" charset="-128"/>
                </a:rPr>
                <a:t>内側に配置してください。</a:t>
              </a:r>
              <a:endParaRPr lang="en-US" altLang="ja-JP" sz="1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9</cp:revision>
  <dcterms:created xsi:type="dcterms:W3CDTF">2011-04-13T05:25:09Z</dcterms:created>
  <dcterms:modified xsi:type="dcterms:W3CDTF">2015-09-25T01:50:37Z</dcterms:modified>
</cp:coreProperties>
</file>