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79838" cy="26638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8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372" y="-1080"/>
      </p:cViewPr>
      <p:guideLst>
        <p:guide orient="horz" pos="839"/>
        <p:guide pos="11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6225" y="365125"/>
            <a:ext cx="2590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4DC11E-0F75-4183-AF10-B17E5155A3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33406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99CC645-201A-4065-A5A0-EF258C14619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4163" y="827088"/>
            <a:ext cx="3211512" cy="5715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66738" y="1509713"/>
            <a:ext cx="2646362" cy="6810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6AE1C-ADBC-4F46-939C-F414270803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864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1831F-3323-4425-A931-C50ACFECB9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217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41613" y="107950"/>
            <a:ext cx="850900" cy="227171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7325" y="107950"/>
            <a:ext cx="2401888" cy="227171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49523-41D7-4979-BF00-9F466BC5EB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7063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20D4F-B19B-4941-A04F-1526FE4659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0642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450" y="1711325"/>
            <a:ext cx="3213100" cy="5302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8450" y="1128713"/>
            <a:ext cx="3213100" cy="5826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7B312-528B-4029-8058-11B5455703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04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7325" y="622300"/>
            <a:ext cx="1625600" cy="175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65325" y="622300"/>
            <a:ext cx="1627188" cy="175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F3C70-9B97-409E-87C8-4DE37065F3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5811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913" y="106363"/>
            <a:ext cx="3402012" cy="4445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8913" y="596900"/>
            <a:ext cx="1670050" cy="247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8913" y="844550"/>
            <a:ext cx="1670050" cy="1535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920875" y="596900"/>
            <a:ext cx="1670050" cy="247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920875" y="844550"/>
            <a:ext cx="1670050" cy="1535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358E8-C445-4C9D-9C86-94C7F4BCAF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890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E3EC2-83D3-4AC9-B7C0-42497EF6B3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247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37D07-3B50-4167-97FD-6759E55604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439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913" y="106363"/>
            <a:ext cx="1243012" cy="450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77963" y="106363"/>
            <a:ext cx="2112962" cy="2273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8913" y="557213"/>
            <a:ext cx="1243012" cy="1822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BDF3C-D00B-45D4-B89B-BF22AD3C2B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565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1363" y="1865313"/>
            <a:ext cx="2266950" cy="219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41363" y="238125"/>
            <a:ext cx="2266950" cy="15986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41363" y="2084388"/>
            <a:ext cx="2266950" cy="3127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C49E-C2D9-4404-8FA6-7682138F30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223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7325" y="107950"/>
            <a:ext cx="3405188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325" y="622300"/>
            <a:ext cx="3405188" cy="175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7325" y="2427288"/>
            <a:ext cx="88265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>
            <a:lvl1pPr defTabSz="366713">
              <a:defRPr sz="6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2225" y="2427288"/>
            <a:ext cx="119538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>
            <a:lvl1pPr algn="ctr" defTabSz="366713">
              <a:defRPr sz="6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9863" y="2427288"/>
            <a:ext cx="88265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799" tIns="18399" rIns="36799" bIns="18399" numCol="1" anchor="t" anchorCtr="0" compatLnSpc="1">
            <a:prstTxWarp prst="textNoShape">
              <a:avLst/>
            </a:prstTxWarp>
          </a:bodyPr>
          <a:lstStyle>
            <a:lvl1pPr algn="r" defTabSz="366713">
              <a:defRPr sz="600" smtClean="0"/>
            </a:lvl1pPr>
          </a:lstStyle>
          <a:p>
            <a:pPr>
              <a:defRPr/>
            </a:pPr>
            <a:fld id="{49AC1B9A-3BC9-4157-840D-AEAB05CD74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38113" indent="-138113" algn="l" defTabSz="366713" rtl="0" eaLnBrk="0" fontAlgn="base" hangingPunct="0">
        <a:spcBef>
          <a:spcPct val="20000"/>
        </a:spcBef>
        <a:spcAft>
          <a:spcPct val="0"/>
        </a:spcAft>
        <a:buChar char="•"/>
        <a:defRPr kumimoji="1" sz="1300">
          <a:solidFill>
            <a:schemeClr val="tx1"/>
          </a:solidFill>
          <a:latin typeface="+mn-lt"/>
          <a:ea typeface="+mn-ea"/>
          <a:cs typeface="+mn-cs"/>
        </a:defRPr>
      </a:lvl1pPr>
      <a:lvl2pPr marL="300038" indent="-114300" algn="l" defTabSz="366713" rtl="0" eaLnBrk="0" fontAlgn="base" hangingPunct="0">
        <a:spcBef>
          <a:spcPct val="20000"/>
        </a:spcBef>
        <a:spcAft>
          <a:spcPct val="0"/>
        </a:spcAft>
        <a:buChar char="–"/>
        <a:defRPr kumimoji="1" sz="1100">
          <a:solidFill>
            <a:schemeClr val="tx1"/>
          </a:solidFill>
          <a:latin typeface="+mn-lt"/>
          <a:ea typeface="+mn-ea"/>
        </a:defRPr>
      </a:lvl2pPr>
      <a:lvl3pPr marL="458788" indent="-92075" algn="l" defTabSz="366713" rtl="0" eaLnBrk="0" fontAlgn="base" hangingPunct="0">
        <a:spcBef>
          <a:spcPct val="20000"/>
        </a:spcBef>
        <a:spcAft>
          <a:spcPct val="0"/>
        </a:spcAft>
        <a:buChar char="•"/>
        <a:defRPr kumimoji="1" sz="1000">
          <a:solidFill>
            <a:schemeClr val="tx1"/>
          </a:solidFill>
          <a:latin typeface="+mn-lt"/>
          <a:ea typeface="+mn-ea"/>
        </a:defRPr>
      </a:lvl3pPr>
      <a:lvl4pPr marL="644525" indent="-92075" algn="l" defTabSz="366713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4pPr>
      <a:lvl5pPr marL="828675" indent="-93663" algn="l" defTabSz="366713" rtl="0" eaLnBrk="0" fontAlgn="base" hangingPunct="0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5pPr>
      <a:lvl6pPr marL="12858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6pPr>
      <a:lvl7pPr marL="17430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7pPr>
      <a:lvl8pPr marL="22002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8pPr>
      <a:lvl9pPr marL="26574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779838" y="42365"/>
            <a:ext cx="3897312" cy="333851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A7</a:t>
              </a:r>
              <a:r>
                <a:rPr lang="ja-JP" altLang="en-US" sz="1800" b="1" dirty="0" smtClean="0">
                  <a:latin typeface="ＭＳ Ｐゴシック" charset="-128"/>
                </a:rPr>
                <a:t>（横向き</a:t>
              </a:r>
              <a:r>
                <a:rPr lang="ja-JP" altLang="en-US" sz="1800" b="1" dirty="0">
                  <a:latin typeface="ＭＳ Ｐゴシック" charset="-128"/>
                </a:rPr>
                <a:t>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105mm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74mm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12</cp:revision>
  <dcterms:created xsi:type="dcterms:W3CDTF">2011-04-13T05:25:09Z</dcterms:created>
  <dcterms:modified xsi:type="dcterms:W3CDTF">2015-09-25T01:45:38Z</dcterms:modified>
</cp:coreProperties>
</file>