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553200" cy="46085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274" y="-420"/>
      </p:cViewPr>
      <p:guideLst>
        <p:guide orient="horz" pos="1452"/>
        <p:guide pos="20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73050" y="365125"/>
            <a:ext cx="25971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60252AF-98C3-4F64-BE6C-BA0496D8176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97622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EB8C87BF-0FCF-4FF3-B4FE-98A1AC001831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92125" y="1431925"/>
            <a:ext cx="5568950" cy="9874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82663" y="2611438"/>
            <a:ext cx="4587875" cy="11779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41DE5-41C5-4FB6-9150-CD585647830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41140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53564-2040-4432-8248-1BCCD6EC743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7663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54563" y="185738"/>
            <a:ext cx="1476375" cy="39322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2263" y="185738"/>
            <a:ext cx="4279900" cy="39322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76D5C-AC05-4FFA-A92D-F1397E6E8B8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5588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2C65A-3E0D-420B-9309-C71442CDA8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6084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7525" y="2960688"/>
            <a:ext cx="5570538" cy="9159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7525" y="1952625"/>
            <a:ext cx="5570538" cy="10080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F6DE9-23F8-41EA-A7DD-73D6F55433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249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2263" y="1076325"/>
            <a:ext cx="2878137" cy="304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52800" y="1076325"/>
            <a:ext cx="2878138" cy="304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8570E-AFD7-4E2B-BE9D-07FA2D86B9A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4886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7025" y="184150"/>
            <a:ext cx="5899150" cy="7683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7025" y="1031875"/>
            <a:ext cx="2895600" cy="4302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025" y="1462088"/>
            <a:ext cx="2895600" cy="26543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328988" y="1031875"/>
            <a:ext cx="2897187" cy="4302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328988" y="1462088"/>
            <a:ext cx="2897187" cy="26543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A464F-5831-4C21-941A-84830399CC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05500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E4A9D-38BC-46B1-BB33-45049D86304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5276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ED5FF-ED2E-4417-8A44-E0A9AD7C05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2166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7025" y="184150"/>
            <a:ext cx="2155825" cy="7794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62225" y="184150"/>
            <a:ext cx="3663950" cy="39322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7025" y="963613"/>
            <a:ext cx="2155825" cy="3152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AD2B1-7737-4CDD-83B2-2D06AD096F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75966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4288" y="3225800"/>
            <a:ext cx="3932237" cy="38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84288" y="411163"/>
            <a:ext cx="3932237" cy="2765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84288" y="3606800"/>
            <a:ext cx="3932237" cy="5413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8657E-96C0-4AF4-B46D-B7CF0B7539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9580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2263" y="185738"/>
            <a:ext cx="59086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725" tIns="31861" rIns="63725" bIns="318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076325"/>
            <a:ext cx="5908675" cy="304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2263" y="4197350"/>
            <a:ext cx="15335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>
            <a:lvl1pPr defTabSz="635000">
              <a:defRPr sz="10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41550" y="4197350"/>
            <a:ext cx="2070100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>
            <a:lvl1pPr algn="ctr" defTabSz="635000">
              <a:defRPr sz="10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97413" y="4197350"/>
            <a:ext cx="15335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>
            <a:lvl1pPr algn="r" defTabSz="635000">
              <a:defRPr sz="1000" smtClean="0"/>
            </a:lvl1pPr>
          </a:lstStyle>
          <a:p>
            <a:pPr>
              <a:defRPr/>
            </a:pPr>
            <a:fld id="{D999C213-5E14-467B-8DE7-66EF8C2D192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5000" rtl="0" eaLnBrk="0" fontAlgn="base" hangingPunct="0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35000" rtl="0" eaLnBrk="0" fontAlgn="base" hangingPunct="0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35000" rtl="0" eaLnBrk="0" fontAlgn="base" hangingPunct="0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35000" rtl="0" eaLnBrk="0" fontAlgn="base" hangingPunct="0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35000" rtl="0" eaLnBrk="0" fontAlgn="base" hangingPunct="0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38125" indent="-238125" algn="l" defTabSz="635000" rtl="0" eaLnBrk="0" fontAlgn="base" hangingPunct="0">
        <a:spcBef>
          <a:spcPct val="20000"/>
        </a:spcBef>
        <a:spcAft>
          <a:spcPct val="0"/>
        </a:spcAft>
        <a:buChar char="•"/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198438" algn="l" defTabSz="635000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793750" indent="-158750" algn="l" defTabSz="635000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116013" indent="-160338" algn="l" defTabSz="635000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4pPr>
      <a:lvl5pPr marL="1435100" indent="-163513" algn="l" defTabSz="635000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5pPr>
      <a:lvl6pPr marL="18923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6pPr>
      <a:lvl7pPr marL="23495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7pPr>
      <a:lvl8pPr marL="28067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8pPr>
      <a:lvl9pPr marL="32639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6584667" y="80963"/>
            <a:ext cx="3897312" cy="3338512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latin typeface="ＭＳ Ｐゴシック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charset="-128"/>
                </a:rPr>
                <a:t>：</a:t>
              </a:r>
              <a:r>
                <a:rPr lang="en-US" altLang="ja-JP" sz="1800" b="1" dirty="0" smtClean="0">
                  <a:latin typeface="ＭＳ Ｐゴシック" charset="-128"/>
                </a:rPr>
                <a:t>B6</a:t>
              </a:r>
              <a:r>
                <a:rPr lang="ja-JP" altLang="en-US" sz="1800" b="1" dirty="0" smtClean="0">
                  <a:latin typeface="ＭＳ Ｐゴシック" charset="-128"/>
                </a:rPr>
                <a:t>（</a:t>
              </a:r>
              <a:r>
                <a:rPr lang="ja-JP" altLang="en-US" sz="1800" b="1" dirty="0">
                  <a:latin typeface="ＭＳ Ｐゴシック" charset="-128"/>
                </a:rPr>
                <a:t>横</a:t>
              </a:r>
              <a:r>
                <a:rPr lang="ja-JP" altLang="en-US" sz="1800" b="1" dirty="0" smtClean="0">
                  <a:latin typeface="ＭＳ Ｐゴシック" charset="-128"/>
                </a:rPr>
                <a:t>向き</a:t>
              </a:r>
              <a:r>
                <a:rPr lang="ja-JP" altLang="en-US" sz="1800" b="1" dirty="0">
                  <a:latin typeface="ＭＳ Ｐゴシック" charset="-128"/>
                </a:rPr>
                <a:t>）</a:t>
              </a:r>
              <a:endParaRPr lang="en-US" altLang="ja-JP" sz="18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charset="-128"/>
                </a:rPr>
                <a:t>※1</a:t>
              </a:r>
              <a:endParaRPr lang="en-US" altLang="ja-JP" sz="16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幅 </a:t>
              </a:r>
              <a:r>
                <a:rPr lang="en-US" altLang="ja-JP" sz="1600" dirty="0" smtClean="0">
                  <a:latin typeface="ＭＳ Ｐゴシック" charset="-128"/>
                </a:rPr>
                <a:t>182mm</a:t>
              </a:r>
              <a:r>
                <a:rPr lang="ja-JP" altLang="en-US" sz="1600" dirty="0" smtClean="0">
                  <a:latin typeface="ＭＳ Ｐゴシック" charset="-128"/>
                </a:rPr>
                <a:t> </a:t>
              </a:r>
              <a:r>
                <a:rPr lang="en-US" altLang="ja-JP" sz="1600" dirty="0">
                  <a:latin typeface="ＭＳ Ｐゴシック" charset="-128"/>
                </a:rPr>
                <a:t>×</a:t>
              </a:r>
              <a:r>
                <a:rPr lang="ja-JP" altLang="en-US" sz="1600" dirty="0">
                  <a:latin typeface="ＭＳ Ｐゴシック" charset="-128"/>
                </a:rPr>
                <a:t> 高さ </a:t>
              </a:r>
              <a:r>
                <a:rPr lang="en-US" altLang="ja-JP" sz="1600" smtClean="0">
                  <a:latin typeface="ＭＳ Ｐゴシック" charset="-128"/>
                </a:rPr>
                <a:t>128mm</a:t>
              </a:r>
              <a:endParaRPr lang="en-US" altLang="ja-JP" sz="16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286567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12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en-US" altLang="ja-JP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200">
                  <a:latin typeface="ＭＳ Ｐゴシック" charset="-128"/>
                </a:rPr>
                <a:t>　</a:t>
              </a:r>
              <a:endParaRPr lang="en-US" altLang="ja-JP" sz="12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>
                  <a:latin typeface="ＭＳ Ｐゴシック" charset="-128"/>
                </a:rPr>
                <a:t>3mm</a:t>
              </a:r>
              <a:r>
                <a:rPr lang="ja-JP" altLang="en-US" sz="1200">
                  <a:latin typeface="ＭＳ Ｐゴシック" charset="-128"/>
                </a:rPr>
                <a:t>内側に配置してください。</a:t>
              </a:r>
              <a:endParaRPr lang="en-US" altLang="ja-JP" sz="12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50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50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16</cp:revision>
  <dcterms:created xsi:type="dcterms:W3CDTF">2011-04-13T05:25:09Z</dcterms:created>
  <dcterms:modified xsi:type="dcterms:W3CDTF">2015-09-25T01:59:59Z</dcterms:modified>
</cp:coreProperties>
</file>