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75612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3" d="100"/>
          <a:sy n="83" d="100"/>
        </p:scale>
        <p:origin x="-2988" y="6"/>
      </p:cViewPr>
      <p:guideLst>
        <p:guide orient="horz" pos="2382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2349500"/>
            <a:ext cx="4529138" cy="16208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4284663"/>
            <a:ext cx="37290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304800"/>
            <a:ext cx="1198562" cy="64500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65113" y="304800"/>
            <a:ext cx="3448050" cy="64500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4859338"/>
            <a:ext cx="45307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05163"/>
            <a:ext cx="45307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65113" y="1765300"/>
            <a:ext cx="232251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740025" y="1765300"/>
            <a:ext cx="2324100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303213"/>
            <a:ext cx="4795838" cy="12604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6700" y="1692275"/>
            <a:ext cx="235426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6700" y="2397125"/>
            <a:ext cx="235426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706688" y="1692275"/>
            <a:ext cx="235585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706688" y="2397125"/>
            <a:ext cx="235585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301625"/>
            <a:ext cx="17526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82800" y="301625"/>
            <a:ext cx="29797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700" y="1582738"/>
            <a:ext cx="17526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5292725"/>
            <a:ext cx="319722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044575" y="676275"/>
            <a:ext cx="319722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44575" y="5918200"/>
            <a:ext cx="319722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5113" y="304800"/>
            <a:ext cx="4799012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5113" y="1765300"/>
            <a:ext cx="4799012" cy="498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5113" y="6888163"/>
            <a:ext cx="124301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defTabSz="735013">
              <a:defRPr sz="13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0863" y="6888163"/>
            <a:ext cx="168751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ctr" defTabSz="735013">
              <a:defRPr sz="13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6888163"/>
            <a:ext cx="124301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r" defTabSz="735013">
              <a:defRPr sz="13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6225" indent="-276225" algn="l" defTabSz="735013" rtl="0" eaLnBrk="0" fontAlgn="base" hangingPunct="0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00075" indent="-230188" algn="l" defTabSz="73501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2pPr>
      <a:lvl3pPr marL="919163" indent="-184150" algn="l" defTabSz="73501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89050" indent="-184150" algn="l" defTabSz="735013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657350" indent="-185738" algn="l" defTabSz="735013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1145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5717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0289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4861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423602" y="245018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A5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148mm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210mm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9</cp:revision>
  <dcterms:created xsi:type="dcterms:W3CDTF">2011-04-13T05:25:09Z</dcterms:created>
  <dcterms:modified xsi:type="dcterms:W3CDTF">2015-09-25T01:47:27Z</dcterms:modified>
</cp:coreProperties>
</file>