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5329238" cy="3779838"/>
  <p:notesSz cx="3143250" cy="487045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1100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11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11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11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11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sz="1100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sz="1100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sz="1100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sz="1100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100" d="100"/>
          <a:sy n="100" d="100"/>
        </p:scale>
        <p:origin x="-2754" y="-732"/>
      </p:cViewPr>
      <p:guideLst>
        <p:guide orient="horz" pos="1191"/>
        <p:guide pos="1681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1362075" cy="242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1781175" y="0"/>
            <a:ext cx="1362075" cy="242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2052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284163" y="365125"/>
            <a:ext cx="2574925" cy="182721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314325" y="2312988"/>
            <a:ext cx="2514600" cy="2192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 smtClean="0"/>
              <a:t>マスタ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4625975"/>
            <a:ext cx="1362075" cy="242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1781175" y="4625975"/>
            <a:ext cx="1362075" cy="242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A8D0D855-3C57-4353-BB11-667FD9ED9D75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19517239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kumimoji="1" sz="11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 sz="11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 sz="11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 sz="11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 sz="11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1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1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1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1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fld id="{9957BC0A-0E9B-45FD-812A-E43ECFBF4B89}" type="slidenum">
              <a:rPr lang="en-US" altLang="ja-JP" sz="1200"/>
              <a:pPr eaLnBrk="1" hangingPunct="1"/>
              <a:t>1</a:t>
            </a:fld>
            <a:endParaRPr lang="en-US" altLang="ja-JP" sz="1200"/>
          </a:p>
        </p:txBody>
      </p:sp>
      <p:sp>
        <p:nvSpPr>
          <p:cNvPr id="3075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ja-JP" altLang="ja-JP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400050" y="1174750"/>
            <a:ext cx="4529138" cy="8096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800100" y="2141538"/>
            <a:ext cx="3729038" cy="966787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78906F-11CF-4530-B1B1-A0D19E090BE3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876392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EC6B0B-0FCC-49FC-B596-139A29133662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6742802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3865563" y="152400"/>
            <a:ext cx="1200150" cy="3224213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263525" y="152400"/>
            <a:ext cx="3449638" cy="3224213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6429BC-2A87-4008-852A-550235537AF1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24410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E8B32B-35AA-4266-B1DE-EAF92D50DCC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176532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20688" y="2428875"/>
            <a:ext cx="4530725" cy="750888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20688" y="1601788"/>
            <a:ext cx="4530725" cy="8270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AD9A49-4138-492A-BC57-09166EC7F009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395690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263525" y="882650"/>
            <a:ext cx="2324100" cy="2493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2740025" y="882650"/>
            <a:ext cx="2325688" cy="2493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995CDC-D643-4F9F-B831-3F3006F00133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9228615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66700" y="150813"/>
            <a:ext cx="4795838" cy="630237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266700" y="846138"/>
            <a:ext cx="2354263" cy="3524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266700" y="1198563"/>
            <a:ext cx="2354263" cy="21780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2706688" y="846138"/>
            <a:ext cx="2355850" cy="3524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2706688" y="1198563"/>
            <a:ext cx="2355850" cy="21780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2AF79B-4E5A-4CA5-BA2C-897C4A966B9D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4712669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554942-B584-459B-B73F-16916D6CA60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991312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4F00BD-5887-498D-B718-3514787B85B0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4083734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66700" y="150813"/>
            <a:ext cx="1752600" cy="63976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082800" y="150813"/>
            <a:ext cx="2979738" cy="3225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266700" y="790575"/>
            <a:ext cx="1752600" cy="258603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6326A2-E264-4E90-914C-33851A423117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2709829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044575" y="2646363"/>
            <a:ext cx="3197225" cy="3111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044575" y="338138"/>
            <a:ext cx="3197225" cy="22669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 smtClean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044575" y="2957513"/>
            <a:ext cx="3197225" cy="4445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5E7A0B-38E5-4900-82F9-4FD956ECB91B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928812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63525" y="152400"/>
            <a:ext cx="4802188" cy="630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52027" tIns="26013" rIns="52027" bIns="26013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63525" y="882650"/>
            <a:ext cx="4802188" cy="2493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52027" tIns="26013" rIns="52027" bIns="2601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63525" y="3443288"/>
            <a:ext cx="1244600" cy="260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52027" tIns="26013" rIns="52027" bIns="26013" numCol="1" anchor="t" anchorCtr="0" compatLnSpc="1">
            <a:prstTxWarp prst="textNoShape">
              <a:avLst/>
            </a:prstTxWarp>
          </a:bodyPr>
          <a:lstStyle>
            <a:lvl1pPr defTabSz="519113">
              <a:defRPr sz="900" smtClean="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822450" y="3443288"/>
            <a:ext cx="1684338" cy="260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52027" tIns="26013" rIns="52027" bIns="26013" numCol="1" anchor="t" anchorCtr="0" compatLnSpc="1">
            <a:prstTxWarp prst="textNoShape">
              <a:avLst/>
            </a:prstTxWarp>
          </a:bodyPr>
          <a:lstStyle>
            <a:lvl1pPr algn="ctr" defTabSz="519113">
              <a:defRPr sz="900" smtClean="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821113" y="3443288"/>
            <a:ext cx="1244600" cy="260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52027" tIns="26013" rIns="52027" bIns="26013" numCol="1" anchor="t" anchorCtr="0" compatLnSpc="1">
            <a:prstTxWarp prst="textNoShape">
              <a:avLst/>
            </a:prstTxWarp>
          </a:bodyPr>
          <a:lstStyle>
            <a:lvl1pPr algn="r" defTabSz="519113">
              <a:defRPr sz="900" smtClean="0"/>
            </a:lvl1pPr>
          </a:lstStyle>
          <a:p>
            <a:pPr>
              <a:defRPr/>
            </a:pPr>
            <a:fld id="{DDE13A9A-B04E-4834-802B-AF9112698DCD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519113" rtl="0" eaLnBrk="0" fontAlgn="base" hangingPunct="0">
        <a:spcBef>
          <a:spcPct val="0"/>
        </a:spcBef>
        <a:spcAft>
          <a:spcPct val="0"/>
        </a:spcAft>
        <a:defRPr kumimoji="1" sz="2500">
          <a:solidFill>
            <a:schemeClr val="tx2"/>
          </a:solidFill>
          <a:latin typeface="+mj-lt"/>
          <a:ea typeface="+mj-ea"/>
          <a:cs typeface="+mj-cs"/>
        </a:defRPr>
      </a:lvl1pPr>
      <a:lvl2pPr algn="ctr" defTabSz="519113" rtl="0" eaLnBrk="0" fontAlgn="base" hangingPunct="0">
        <a:spcBef>
          <a:spcPct val="0"/>
        </a:spcBef>
        <a:spcAft>
          <a:spcPct val="0"/>
        </a:spcAft>
        <a:defRPr kumimoji="1" sz="2500">
          <a:solidFill>
            <a:schemeClr val="tx2"/>
          </a:solidFill>
          <a:latin typeface="Arial" charset="0"/>
          <a:ea typeface="ＭＳ Ｐゴシック" charset="-128"/>
        </a:defRPr>
      </a:lvl2pPr>
      <a:lvl3pPr algn="ctr" defTabSz="519113" rtl="0" eaLnBrk="0" fontAlgn="base" hangingPunct="0">
        <a:spcBef>
          <a:spcPct val="0"/>
        </a:spcBef>
        <a:spcAft>
          <a:spcPct val="0"/>
        </a:spcAft>
        <a:defRPr kumimoji="1" sz="2500">
          <a:solidFill>
            <a:schemeClr val="tx2"/>
          </a:solidFill>
          <a:latin typeface="Arial" charset="0"/>
          <a:ea typeface="ＭＳ Ｐゴシック" charset="-128"/>
        </a:defRPr>
      </a:lvl3pPr>
      <a:lvl4pPr algn="ctr" defTabSz="519113" rtl="0" eaLnBrk="0" fontAlgn="base" hangingPunct="0">
        <a:spcBef>
          <a:spcPct val="0"/>
        </a:spcBef>
        <a:spcAft>
          <a:spcPct val="0"/>
        </a:spcAft>
        <a:defRPr kumimoji="1" sz="2500">
          <a:solidFill>
            <a:schemeClr val="tx2"/>
          </a:solidFill>
          <a:latin typeface="Arial" charset="0"/>
          <a:ea typeface="ＭＳ Ｐゴシック" charset="-128"/>
        </a:defRPr>
      </a:lvl4pPr>
      <a:lvl5pPr algn="ctr" defTabSz="519113" rtl="0" eaLnBrk="0" fontAlgn="base" hangingPunct="0">
        <a:spcBef>
          <a:spcPct val="0"/>
        </a:spcBef>
        <a:spcAft>
          <a:spcPct val="0"/>
        </a:spcAft>
        <a:defRPr kumimoji="1" sz="2500">
          <a:solidFill>
            <a:schemeClr val="tx2"/>
          </a:solidFill>
          <a:latin typeface="Arial" charset="0"/>
          <a:ea typeface="ＭＳ Ｐゴシック" charset="-128"/>
        </a:defRPr>
      </a:lvl5pPr>
      <a:lvl6pPr marL="457200" algn="ctr" defTabSz="519113" rtl="0" fontAlgn="base">
        <a:spcBef>
          <a:spcPct val="0"/>
        </a:spcBef>
        <a:spcAft>
          <a:spcPct val="0"/>
        </a:spcAft>
        <a:defRPr kumimoji="1" sz="2500">
          <a:solidFill>
            <a:schemeClr val="tx2"/>
          </a:solidFill>
          <a:latin typeface="Arial" charset="0"/>
          <a:ea typeface="ＭＳ Ｐゴシック" charset="-128"/>
        </a:defRPr>
      </a:lvl6pPr>
      <a:lvl7pPr marL="914400" algn="ctr" defTabSz="519113" rtl="0" fontAlgn="base">
        <a:spcBef>
          <a:spcPct val="0"/>
        </a:spcBef>
        <a:spcAft>
          <a:spcPct val="0"/>
        </a:spcAft>
        <a:defRPr kumimoji="1" sz="2500">
          <a:solidFill>
            <a:schemeClr val="tx2"/>
          </a:solidFill>
          <a:latin typeface="Arial" charset="0"/>
          <a:ea typeface="ＭＳ Ｐゴシック" charset="-128"/>
        </a:defRPr>
      </a:lvl7pPr>
      <a:lvl8pPr marL="1371600" algn="ctr" defTabSz="519113" rtl="0" fontAlgn="base">
        <a:spcBef>
          <a:spcPct val="0"/>
        </a:spcBef>
        <a:spcAft>
          <a:spcPct val="0"/>
        </a:spcAft>
        <a:defRPr kumimoji="1" sz="2500">
          <a:solidFill>
            <a:schemeClr val="tx2"/>
          </a:solidFill>
          <a:latin typeface="Arial" charset="0"/>
          <a:ea typeface="ＭＳ Ｐゴシック" charset="-128"/>
        </a:defRPr>
      </a:lvl8pPr>
      <a:lvl9pPr marL="1828800" algn="ctr" defTabSz="519113" rtl="0" fontAlgn="base">
        <a:spcBef>
          <a:spcPct val="0"/>
        </a:spcBef>
        <a:spcAft>
          <a:spcPct val="0"/>
        </a:spcAft>
        <a:defRPr kumimoji="1" sz="2500">
          <a:solidFill>
            <a:schemeClr val="tx2"/>
          </a:solidFill>
          <a:latin typeface="Arial" charset="0"/>
          <a:ea typeface="ＭＳ Ｐゴシック" charset="-128"/>
        </a:defRPr>
      </a:lvl9pPr>
    </p:titleStyle>
    <p:bodyStyle>
      <a:lvl1pPr marL="195263" indent="-195263" algn="l" defTabSz="519113" rtl="0" eaLnBrk="0" fontAlgn="base" hangingPunct="0">
        <a:spcBef>
          <a:spcPct val="20000"/>
        </a:spcBef>
        <a:spcAft>
          <a:spcPct val="0"/>
        </a:spcAft>
        <a:buChar char="•"/>
        <a:defRPr kumimoji="1" sz="1900">
          <a:solidFill>
            <a:schemeClr val="tx1"/>
          </a:solidFill>
          <a:latin typeface="+mn-lt"/>
          <a:ea typeface="+mn-ea"/>
          <a:cs typeface="+mn-cs"/>
        </a:defRPr>
      </a:lvl1pPr>
      <a:lvl2pPr marL="423863" indent="-161925" algn="l" defTabSz="519113" rtl="0" eaLnBrk="0" fontAlgn="base" hangingPunct="0">
        <a:spcBef>
          <a:spcPct val="20000"/>
        </a:spcBef>
        <a:spcAft>
          <a:spcPct val="0"/>
        </a:spcAft>
        <a:buChar char="–"/>
        <a:defRPr kumimoji="1" sz="1600">
          <a:solidFill>
            <a:schemeClr val="tx1"/>
          </a:solidFill>
          <a:latin typeface="+mn-lt"/>
          <a:ea typeface="+mn-ea"/>
        </a:defRPr>
      </a:lvl2pPr>
      <a:lvl3pPr marL="649288" indent="-130175" algn="l" defTabSz="519113" rtl="0" eaLnBrk="0" fontAlgn="base" hangingPunct="0">
        <a:spcBef>
          <a:spcPct val="20000"/>
        </a:spcBef>
        <a:spcAft>
          <a:spcPct val="0"/>
        </a:spcAft>
        <a:buChar char="•"/>
        <a:defRPr kumimoji="1" sz="1400">
          <a:solidFill>
            <a:schemeClr val="tx1"/>
          </a:solidFill>
          <a:latin typeface="+mn-lt"/>
          <a:ea typeface="+mn-ea"/>
        </a:defRPr>
      </a:lvl3pPr>
      <a:lvl4pPr marL="911225" indent="-130175" algn="l" defTabSz="519113" rtl="0" eaLnBrk="0" fontAlgn="base" hangingPunct="0">
        <a:spcBef>
          <a:spcPct val="20000"/>
        </a:spcBef>
        <a:spcAft>
          <a:spcPct val="0"/>
        </a:spcAft>
        <a:buChar char="–"/>
        <a:defRPr kumimoji="1" sz="1300">
          <a:solidFill>
            <a:schemeClr val="tx1"/>
          </a:solidFill>
          <a:latin typeface="+mn-lt"/>
          <a:ea typeface="+mn-ea"/>
        </a:defRPr>
      </a:lvl4pPr>
      <a:lvl5pPr marL="1171575" indent="-131763" algn="l" defTabSz="519113" rtl="0" eaLnBrk="0" fontAlgn="base" hangingPunct="0">
        <a:spcBef>
          <a:spcPct val="20000"/>
        </a:spcBef>
        <a:spcAft>
          <a:spcPct val="0"/>
        </a:spcAft>
        <a:buChar char="»"/>
        <a:defRPr kumimoji="1" sz="1300">
          <a:solidFill>
            <a:schemeClr val="tx1"/>
          </a:solidFill>
          <a:latin typeface="+mn-lt"/>
          <a:ea typeface="+mn-ea"/>
        </a:defRPr>
      </a:lvl5pPr>
      <a:lvl6pPr marL="1628775" indent="-131763" algn="l" defTabSz="519113" rtl="0" fontAlgn="base">
        <a:spcBef>
          <a:spcPct val="20000"/>
        </a:spcBef>
        <a:spcAft>
          <a:spcPct val="0"/>
        </a:spcAft>
        <a:buChar char="»"/>
        <a:defRPr kumimoji="1" sz="1300">
          <a:solidFill>
            <a:schemeClr val="tx1"/>
          </a:solidFill>
          <a:latin typeface="+mn-lt"/>
          <a:ea typeface="+mn-ea"/>
        </a:defRPr>
      </a:lvl6pPr>
      <a:lvl7pPr marL="2085975" indent="-131763" algn="l" defTabSz="519113" rtl="0" fontAlgn="base">
        <a:spcBef>
          <a:spcPct val="20000"/>
        </a:spcBef>
        <a:spcAft>
          <a:spcPct val="0"/>
        </a:spcAft>
        <a:buChar char="»"/>
        <a:defRPr kumimoji="1" sz="1300">
          <a:solidFill>
            <a:schemeClr val="tx1"/>
          </a:solidFill>
          <a:latin typeface="+mn-lt"/>
          <a:ea typeface="+mn-ea"/>
        </a:defRPr>
      </a:lvl7pPr>
      <a:lvl8pPr marL="2543175" indent="-131763" algn="l" defTabSz="519113" rtl="0" fontAlgn="base">
        <a:spcBef>
          <a:spcPct val="20000"/>
        </a:spcBef>
        <a:spcAft>
          <a:spcPct val="0"/>
        </a:spcAft>
        <a:buChar char="»"/>
        <a:defRPr kumimoji="1" sz="1300">
          <a:solidFill>
            <a:schemeClr val="tx1"/>
          </a:solidFill>
          <a:latin typeface="+mn-lt"/>
          <a:ea typeface="+mn-ea"/>
        </a:defRPr>
      </a:lvl8pPr>
      <a:lvl9pPr marL="3000375" indent="-131763" algn="l" defTabSz="519113" rtl="0" fontAlgn="base">
        <a:spcBef>
          <a:spcPct val="20000"/>
        </a:spcBef>
        <a:spcAft>
          <a:spcPct val="0"/>
        </a:spcAft>
        <a:buChar char="»"/>
        <a:defRPr kumimoji="1" sz="13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/>
          <p:cNvGrpSpPr>
            <a:grpSpLocks/>
          </p:cNvGrpSpPr>
          <p:nvPr/>
        </p:nvGrpSpPr>
        <p:grpSpPr bwMode="auto">
          <a:xfrm>
            <a:off x="5329238" y="80465"/>
            <a:ext cx="3897312" cy="3338510"/>
            <a:chOff x="5612525" y="965958"/>
            <a:chExt cx="3897236" cy="3338028"/>
          </a:xfrm>
        </p:grpSpPr>
        <p:sp>
          <p:nvSpPr>
            <p:cNvPr id="3" name="テキスト ボックス 2"/>
            <p:cNvSpPr txBox="1">
              <a:spLocks noChangeArrowheads="1"/>
            </p:cNvSpPr>
            <p:nvPr/>
          </p:nvSpPr>
          <p:spPr bwMode="auto">
            <a:xfrm>
              <a:off x="5612525" y="965958"/>
              <a:ext cx="3897236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ja-JP" altLang="en-US" sz="1800" b="1" dirty="0">
                  <a:latin typeface="ＭＳ Ｐゴシック" charset="-128"/>
                </a:rPr>
                <a:t>テンプレート</a:t>
              </a:r>
              <a:r>
                <a:rPr lang="ja-JP" altLang="en-US" sz="1800" b="1" dirty="0" smtClean="0">
                  <a:latin typeface="ＭＳ Ｐゴシック" charset="-128"/>
                </a:rPr>
                <a:t>：</a:t>
              </a:r>
              <a:r>
                <a:rPr lang="en-US" altLang="ja-JP" sz="1800" b="1" dirty="0" smtClean="0">
                  <a:latin typeface="ＭＳ Ｐゴシック" charset="-128"/>
                </a:rPr>
                <a:t>A6</a:t>
              </a:r>
              <a:r>
                <a:rPr lang="ja-JP" altLang="en-US" sz="1800" b="1" dirty="0" smtClean="0">
                  <a:latin typeface="ＭＳ Ｐゴシック" charset="-128"/>
                </a:rPr>
                <a:t>（横向き</a:t>
              </a:r>
              <a:r>
                <a:rPr lang="ja-JP" altLang="en-US" sz="1800" b="1" dirty="0">
                  <a:latin typeface="ＭＳ Ｐゴシック" charset="-128"/>
                </a:rPr>
                <a:t>）</a:t>
              </a:r>
              <a:endParaRPr lang="en-US" altLang="ja-JP" sz="1800" b="1" dirty="0">
                <a:latin typeface="ＭＳ Ｐゴシック" charset="-128"/>
              </a:endParaRPr>
            </a:p>
          </p:txBody>
        </p:sp>
        <p:sp>
          <p:nvSpPr>
            <p:cNvPr id="4" name="テキスト ボックス 3"/>
            <p:cNvSpPr txBox="1">
              <a:spLocks noChangeArrowheads="1"/>
            </p:cNvSpPr>
            <p:nvPr/>
          </p:nvSpPr>
          <p:spPr bwMode="auto">
            <a:xfrm>
              <a:off x="5917411" y="1354073"/>
              <a:ext cx="3287464" cy="855958"/>
            </a:xfrm>
            <a:prstGeom prst="rect">
              <a:avLst/>
            </a:prstGeom>
            <a:noFill/>
            <a:ln w="9525">
              <a:solidFill>
                <a:srgbClr val="FF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180000" tIns="180000" rIns="180000" bIns="180000">
              <a:sp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ja-JP" altLang="en-US" sz="1600" dirty="0">
                  <a:latin typeface="ＭＳ Ｐゴシック" charset="-128"/>
                </a:rPr>
                <a:t>ページ設定</a:t>
              </a:r>
              <a:r>
                <a:rPr lang="en-US" altLang="ja-JP" sz="1600" b="1" baseline="40000" dirty="0">
                  <a:latin typeface="ＭＳ Ｐゴシック" charset="-128"/>
                </a:rPr>
                <a:t>※1</a:t>
              </a:r>
              <a:endParaRPr lang="en-US" altLang="ja-JP" sz="1600" dirty="0">
                <a:latin typeface="ＭＳ Ｐゴシック" charset="-128"/>
              </a:endParaRP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ja-JP" altLang="en-US" sz="1600" dirty="0">
                  <a:latin typeface="ＭＳ Ｐゴシック" charset="-128"/>
                </a:rPr>
                <a:t>幅 </a:t>
              </a:r>
              <a:r>
                <a:rPr lang="en-US" altLang="ja-JP" sz="1600" dirty="0" smtClean="0">
                  <a:latin typeface="ＭＳ Ｐゴシック" charset="-128"/>
                </a:rPr>
                <a:t>148mm</a:t>
              </a:r>
              <a:r>
                <a:rPr lang="ja-JP" altLang="en-US" sz="1600" dirty="0" smtClean="0">
                  <a:latin typeface="ＭＳ Ｐゴシック" charset="-128"/>
                </a:rPr>
                <a:t> </a:t>
              </a:r>
              <a:r>
                <a:rPr lang="en-US" altLang="ja-JP" sz="1600" dirty="0">
                  <a:latin typeface="ＭＳ Ｐゴシック" charset="-128"/>
                </a:rPr>
                <a:t>×</a:t>
              </a:r>
              <a:r>
                <a:rPr lang="ja-JP" altLang="en-US" sz="1600" dirty="0">
                  <a:latin typeface="ＭＳ Ｐゴシック" charset="-128"/>
                </a:rPr>
                <a:t> 高さ </a:t>
              </a:r>
              <a:r>
                <a:rPr lang="en-US" altLang="ja-JP" sz="1600" smtClean="0">
                  <a:latin typeface="ＭＳ Ｐゴシック" charset="-128"/>
                </a:rPr>
                <a:t>105mm</a:t>
              </a:r>
              <a:endParaRPr lang="en-US" altLang="ja-JP" sz="1600" dirty="0">
                <a:latin typeface="ＭＳ Ｐゴシック" charset="-128"/>
              </a:endParaRPr>
            </a:p>
          </p:txBody>
        </p:sp>
        <p:sp>
          <p:nvSpPr>
            <p:cNvPr id="5" name="テキスト ボックス 4"/>
            <p:cNvSpPr txBox="1">
              <a:spLocks noChangeArrowheads="1"/>
            </p:cNvSpPr>
            <p:nvPr/>
          </p:nvSpPr>
          <p:spPr bwMode="auto">
            <a:xfrm>
              <a:off x="5853820" y="2286567"/>
              <a:ext cx="3414645" cy="8380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72000" tIns="72000" rIns="72000" bIns="72000">
              <a:normAutofit lnSpcReduction="10000"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eaLnBrk="1" hangingPunct="1">
                <a:defRPr/>
              </a:pPr>
              <a:r>
                <a:rPr lang="en-US" altLang="ja-JP" sz="1200" b="1" dirty="0" smtClean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※1</a:t>
              </a:r>
              <a:r>
                <a:rPr lang="ja-JP" altLang="en-US" sz="1200" dirty="0" smtClean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　</a:t>
              </a:r>
              <a:endParaRPr lang="en-US" altLang="ja-JP" sz="120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  <a:p>
              <a:pPr eaLnBrk="1" hangingPunct="1">
                <a:defRPr/>
              </a:pPr>
              <a:r>
                <a:rPr lang="en-US" altLang="ja-JP" sz="1200" dirty="0" smtClean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PowerPoint</a:t>
              </a:r>
              <a:r>
                <a:rPr lang="ja-JP" altLang="en-US" sz="1200" dirty="0" smtClean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のバージョンによっては数値に若干</a:t>
              </a:r>
              <a:endParaRPr lang="en-US" altLang="ja-JP" sz="120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  <a:p>
              <a:pPr eaLnBrk="1" hangingPunct="1">
                <a:defRPr/>
              </a:pPr>
              <a:r>
                <a:rPr lang="ja-JP" altLang="en-US" sz="1200" dirty="0" smtClean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誤差が生じている場合がありますが、そのまま　</a:t>
              </a:r>
              <a:endParaRPr lang="en-US" altLang="ja-JP" sz="120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  <a:p>
              <a:pPr eaLnBrk="1" hangingPunct="1">
                <a:defRPr/>
              </a:pPr>
              <a:r>
                <a:rPr lang="ja-JP" altLang="en-US" sz="1200" dirty="0" smtClean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作成いただいて問題ございません。</a:t>
              </a:r>
              <a:endParaRPr lang="en-US" altLang="ja-JP" sz="120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</p:txBody>
        </p:sp>
        <p:sp>
          <p:nvSpPr>
            <p:cNvPr id="6" name="テキスト ボックス 6"/>
            <p:cNvSpPr txBox="1">
              <a:spLocks noChangeArrowheads="1"/>
            </p:cNvSpPr>
            <p:nvPr/>
          </p:nvSpPr>
          <p:spPr bwMode="auto">
            <a:xfrm>
              <a:off x="5853053" y="3143609"/>
              <a:ext cx="3416181" cy="11603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72000" tIns="72000" rIns="72000" bIns="72000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ja-JP" altLang="en-US" sz="1200" b="1">
                  <a:solidFill>
                    <a:srgbClr val="FF0000"/>
                  </a:solidFill>
                  <a:latin typeface="ＭＳ Ｐゴシック" charset="-128"/>
                </a:rPr>
                <a:t>データ作成の注意事項</a:t>
              </a:r>
              <a:r>
                <a:rPr lang="ja-JP" altLang="en-US" sz="1200">
                  <a:latin typeface="ＭＳ Ｐゴシック" charset="-128"/>
                </a:rPr>
                <a:t>　</a:t>
              </a:r>
              <a:endParaRPr lang="en-US" altLang="ja-JP" sz="1200">
                <a:latin typeface="ＭＳ Ｐゴシック" charset="-128"/>
              </a:endParaRP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ja-JP" altLang="en-US" sz="1200">
                  <a:latin typeface="ＭＳ Ｐゴシック" charset="-128"/>
                </a:rPr>
                <a:t>仕上がりギリギリまで文字・写真・絵柄が入る場合は、用紙の白が出ないように若干拡大して印刷します。そのため切れては困る文字や絵柄は、仕上がりより</a:t>
              </a:r>
              <a:r>
                <a:rPr lang="en-US" altLang="ja-JP" sz="1200">
                  <a:latin typeface="ＭＳ Ｐゴシック" charset="-128"/>
                </a:rPr>
                <a:t>3mm</a:t>
              </a:r>
              <a:r>
                <a:rPr lang="ja-JP" altLang="en-US" sz="1200">
                  <a:latin typeface="ＭＳ Ｐゴシック" charset="-128"/>
                </a:rPr>
                <a:t>内側に配置してください。</a:t>
              </a:r>
              <a:endParaRPr lang="en-US" altLang="ja-JP" sz="1200">
                <a:latin typeface="ＭＳ Ｐゴシック" charset="-128"/>
              </a:endParaRP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51911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1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51911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1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​​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48</TotalTime>
  <Words>24</Words>
  <Application>Microsoft Office PowerPoint</Application>
  <PresentationFormat>ユーザー設定</PresentationFormat>
  <Paragraphs>10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Arial</vt:lpstr>
      <vt:lpstr>ＭＳ Ｐゴシック</vt:lpstr>
      <vt:lpstr>ＭＳ Ｐ明朝</vt:lpstr>
      <vt:lpstr>標準デザイン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販促応援.com</dc:creator>
  <cp:lastModifiedBy>hanami</cp:lastModifiedBy>
  <cp:revision>12</cp:revision>
  <dcterms:created xsi:type="dcterms:W3CDTF">2011-04-13T05:25:09Z</dcterms:created>
  <dcterms:modified xsi:type="dcterms:W3CDTF">2015-09-25T01:46:57Z</dcterms:modified>
</cp:coreProperties>
</file>