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693400" cy="756126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0" d="100"/>
          <a:sy n="60" d="100"/>
        </p:scale>
        <p:origin x="-1548" y="-432"/>
      </p:cViewPr>
      <p:guideLst>
        <p:guide orient="horz" pos="2382"/>
        <p:guide pos="33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80988" y="365125"/>
            <a:ext cx="25812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D20EA84-7F76-43B6-A524-9C20D1E2F3B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71079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1FE15411-CAFC-481F-87DF-25D7DCCE3A97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D58B-C90D-4E96-9C54-B9EEDAF99D1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58702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E0444-4D67-4D64-9313-3AC53154A2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82233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54938" y="304800"/>
            <a:ext cx="2406650" cy="645001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1813" y="304800"/>
            <a:ext cx="7070725" cy="645001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8404A-ECF3-4DDE-AA04-CFD9ECC551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33324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DB160-CB80-4483-83E7-3F255BB01DF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14756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6EB8B-29B6-44CE-ADFC-C6C47FAC841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3891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1813" y="1765300"/>
            <a:ext cx="47386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22900" y="1765300"/>
            <a:ext cx="4738688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F7E73-768F-4D1D-B02D-C80C7F062B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7053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3DF75-6AAE-4380-8F0C-5F8CC5C59D9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42259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AF2670-D9C1-4A0C-A5BE-28222E29BDD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61757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A47B5-341C-4DA2-B2BB-B64FE6E4A2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43832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5D997-EE28-4418-8B3B-4DDDD4BB001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96244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8B23F-DE82-4431-A7FD-C10F9A5B9B2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238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1813" y="304800"/>
            <a:ext cx="9629775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77" tIns="52139" rIns="104277" bIns="5213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1813" y="1765300"/>
            <a:ext cx="9629775" cy="498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77" tIns="52139" rIns="104277" bIns="521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1813" y="6888163"/>
            <a:ext cx="2493962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77" tIns="52139" rIns="104277" bIns="52139" numCol="1" anchor="t" anchorCtr="0" compatLnSpc="1">
            <a:prstTxWarp prst="textNoShape">
              <a:avLst/>
            </a:prstTxWarp>
          </a:bodyPr>
          <a:lstStyle>
            <a:lvl1pPr defTabSz="1041400">
              <a:defRPr sz="18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2838" y="6888163"/>
            <a:ext cx="3387725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77" tIns="52139" rIns="104277" bIns="52139" numCol="1" anchor="t" anchorCtr="0" compatLnSpc="1">
            <a:prstTxWarp prst="textNoShape">
              <a:avLst/>
            </a:prstTxWarp>
          </a:bodyPr>
          <a:lstStyle>
            <a:lvl1pPr algn="ctr" defTabSz="1041400">
              <a:defRPr sz="18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7625" y="6888163"/>
            <a:ext cx="2493963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77" tIns="52139" rIns="104277" bIns="52139" numCol="1" anchor="t" anchorCtr="0" compatLnSpc="1">
            <a:prstTxWarp prst="textNoShape">
              <a:avLst/>
            </a:prstTxWarp>
          </a:bodyPr>
          <a:lstStyle>
            <a:lvl1pPr algn="r" defTabSz="1041400">
              <a:defRPr sz="1800" smtClean="0"/>
            </a:lvl1pPr>
          </a:lstStyle>
          <a:p>
            <a:pPr>
              <a:defRPr/>
            </a:pPr>
            <a:fld id="{82D8D115-B8C0-468F-B351-A5C1FEB7882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1400" rtl="0" eaLnBrk="0" fontAlgn="base" hangingPunct="0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1400" rtl="0" eaLnBrk="0" fontAlgn="base" hangingPunct="0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041400" rtl="0" eaLnBrk="0" fontAlgn="base" hangingPunct="0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041400" rtl="0" eaLnBrk="0" fontAlgn="base" hangingPunct="0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041400" rtl="0" eaLnBrk="0" fontAlgn="base" hangingPunct="0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92113" indent="-392113" algn="l" defTabSz="1041400" rtl="0" eaLnBrk="0" fontAlgn="base" hangingPunct="0">
        <a:spcBef>
          <a:spcPct val="20000"/>
        </a:spcBef>
        <a:spcAft>
          <a:spcPct val="0"/>
        </a:spcAft>
        <a:buChar char="•"/>
        <a:defRPr kumimoji="1" sz="3800">
          <a:solidFill>
            <a:schemeClr val="tx1"/>
          </a:solidFill>
          <a:latin typeface="+mn-lt"/>
          <a:ea typeface="+mn-ea"/>
          <a:cs typeface="+mn-cs"/>
        </a:defRPr>
      </a:lvl1pPr>
      <a:lvl2pPr marL="849313" indent="-325438" algn="l" defTabSz="1041400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01750" indent="-260350" algn="l" defTabSz="1041400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25625" indent="-260350" algn="l" defTabSz="1041400" rtl="0" eaLnBrk="0" fontAlgn="base" hangingPunct="0">
        <a:spcBef>
          <a:spcPct val="20000"/>
        </a:spcBef>
        <a:spcAft>
          <a:spcPct val="0"/>
        </a:spcAft>
        <a:buChar char="–"/>
        <a:defRPr kumimoji="1" sz="2500">
          <a:solidFill>
            <a:schemeClr val="tx1"/>
          </a:solidFill>
          <a:latin typeface="+mn-lt"/>
          <a:ea typeface="+mn-ea"/>
        </a:defRPr>
      </a:lvl4pPr>
      <a:lvl5pPr marL="2347913" indent="-263525" algn="l" defTabSz="1041400" rtl="0" eaLnBrk="0" fontAlgn="base" hangingPunct="0">
        <a:spcBef>
          <a:spcPct val="20000"/>
        </a:spcBef>
        <a:spcAft>
          <a:spcPct val="0"/>
        </a:spcAft>
        <a:buChar char="»"/>
        <a:defRPr kumimoji="1" sz="2500">
          <a:solidFill>
            <a:schemeClr val="tx1"/>
          </a:solidFill>
          <a:latin typeface="+mn-lt"/>
          <a:ea typeface="+mn-ea"/>
        </a:defRPr>
      </a:lvl5pPr>
      <a:lvl6pPr marL="2805113" indent="-263525" algn="l" defTabSz="1041400" rtl="0" fontAlgn="base">
        <a:spcBef>
          <a:spcPct val="20000"/>
        </a:spcBef>
        <a:spcAft>
          <a:spcPct val="0"/>
        </a:spcAft>
        <a:buChar char="»"/>
        <a:defRPr kumimoji="1" sz="2500">
          <a:solidFill>
            <a:schemeClr val="tx1"/>
          </a:solidFill>
          <a:latin typeface="+mn-lt"/>
          <a:ea typeface="+mn-ea"/>
        </a:defRPr>
      </a:lvl6pPr>
      <a:lvl7pPr marL="3262313" indent="-263525" algn="l" defTabSz="1041400" rtl="0" fontAlgn="base">
        <a:spcBef>
          <a:spcPct val="20000"/>
        </a:spcBef>
        <a:spcAft>
          <a:spcPct val="0"/>
        </a:spcAft>
        <a:buChar char="»"/>
        <a:defRPr kumimoji="1" sz="2500">
          <a:solidFill>
            <a:schemeClr val="tx1"/>
          </a:solidFill>
          <a:latin typeface="+mn-lt"/>
          <a:ea typeface="+mn-ea"/>
        </a:defRPr>
      </a:lvl7pPr>
      <a:lvl8pPr marL="3719513" indent="-263525" algn="l" defTabSz="1041400" rtl="0" fontAlgn="base">
        <a:spcBef>
          <a:spcPct val="20000"/>
        </a:spcBef>
        <a:spcAft>
          <a:spcPct val="0"/>
        </a:spcAft>
        <a:buChar char="»"/>
        <a:defRPr kumimoji="1" sz="2500">
          <a:solidFill>
            <a:schemeClr val="tx1"/>
          </a:solidFill>
          <a:latin typeface="+mn-lt"/>
          <a:ea typeface="+mn-ea"/>
        </a:defRPr>
      </a:lvl8pPr>
      <a:lvl9pPr marL="4176713" indent="-263525" algn="l" defTabSz="1041400" rtl="0" fontAlgn="base">
        <a:spcBef>
          <a:spcPct val="20000"/>
        </a:spcBef>
        <a:spcAft>
          <a:spcPct val="0"/>
        </a:spcAft>
        <a:buChar char="»"/>
        <a:defRPr kumimoji="1" sz="2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10693400" y="184666"/>
            <a:ext cx="6760535" cy="4860759"/>
            <a:chOff x="5612525" y="965958"/>
            <a:chExt cx="3897236" cy="2801725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12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400" b="1" dirty="0">
                  <a:latin typeface="ＭＳ Ｐゴシック" charset="-128"/>
                </a:rPr>
                <a:t>テンプレート</a:t>
              </a:r>
              <a:r>
                <a:rPr lang="ja-JP" altLang="en-US" sz="2400" b="1" dirty="0" smtClean="0">
                  <a:latin typeface="ＭＳ Ｐゴシック" charset="-128"/>
                </a:rPr>
                <a:t>：</a:t>
              </a:r>
              <a:r>
                <a:rPr lang="en-US" altLang="ja-JP" sz="2400" b="1" dirty="0" smtClean="0">
                  <a:latin typeface="ＭＳ Ｐゴシック" charset="-128"/>
                </a:rPr>
                <a:t>A4</a:t>
              </a:r>
              <a:r>
                <a:rPr lang="ja-JP" altLang="en-US" sz="2400" b="1" dirty="0" smtClean="0">
                  <a:latin typeface="ＭＳ Ｐゴシック" charset="-128"/>
                </a:rPr>
                <a:t>（横向き</a:t>
              </a:r>
              <a:r>
                <a:rPr lang="ja-JP" altLang="en-US" sz="2400" b="1" dirty="0">
                  <a:latin typeface="ＭＳ Ｐゴシック" charset="-128"/>
                </a:rPr>
                <a:t>）</a:t>
              </a:r>
              <a:endParaRPr lang="en-US" altLang="ja-JP" sz="24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56433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0" tIns="180000" rIns="180000" bIns="18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000" dirty="0">
                  <a:latin typeface="ＭＳ Ｐゴシック" charset="-128"/>
                </a:rPr>
                <a:t>ページ設定</a:t>
              </a:r>
              <a:r>
                <a:rPr lang="en-US" altLang="ja-JP" sz="2000" b="1" baseline="40000" dirty="0">
                  <a:latin typeface="ＭＳ Ｐゴシック" charset="-128"/>
                </a:rPr>
                <a:t>※1</a:t>
              </a:r>
              <a:endParaRPr lang="en-US" altLang="ja-JP" sz="20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000" dirty="0">
                  <a:latin typeface="ＭＳ Ｐゴシック" charset="-128"/>
                </a:rPr>
                <a:t>幅 </a:t>
              </a:r>
              <a:r>
                <a:rPr lang="en-US" altLang="ja-JP" sz="2000" dirty="0" smtClean="0">
                  <a:latin typeface="ＭＳ Ｐゴシック" charset="-128"/>
                </a:rPr>
                <a:t>297mm</a:t>
              </a:r>
              <a:r>
                <a:rPr lang="ja-JP" altLang="en-US" sz="2000" dirty="0" smtClean="0">
                  <a:latin typeface="ＭＳ Ｐゴシック" charset="-128"/>
                </a:rPr>
                <a:t> </a:t>
              </a:r>
              <a:r>
                <a:rPr lang="en-US" altLang="ja-JP" sz="2000" dirty="0">
                  <a:latin typeface="ＭＳ Ｐゴシック" charset="-128"/>
                </a:rPr>
                <a:t>×</a:t>
              </a:r>
              <a:r>
                <a:rPr lang="ja-JP" altLang="en-US" sz="2000" dirty="0">
                  <a:latin typeface="ＭＳ Ｐゴシック" charset="-128"/>
                </a:rPr>
                <a:t> 高さ </a:t>
              </a:r>
              <a:r>
                <a:rPr lang="en-US" altLang="ja-JP" sz="2000" smtClean="0">
                  <a:latin typeface="ＭＳ Ｐゴシック" charset="-128"/>
                </a:rPr>
                <a:t>210mm</a:t>
              </a:r>
              <a:endParaRPr lang="en-US" altLang="ja-JP" sz="20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999922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18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en-US" altLang="ja-JP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2856965"/>
              <a:ext cx="3416181" cy="910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800" dirty="0">
                  <a:latin typeface="ＭＳ Ｐゴシック" charset="-128"/>
                </a:rPr>
                <a:t>　</a:t>
              </a:r>
              <a:endParaRPr lang="en-US" altLang="ja-JP" sz="1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800" dirty="0">
                  <a:latin typeface="ＭＳ Ｐゴシック" charset="-128"/>
                </a:rPr>
                <a:t>3mm</a:t>
              </a:r>
              <a:r>
                <a:rPr lang="ja-JP" altLang="en-US" sz="1800" dirty="0">
                  <a:latin typeface="ＭＳ Ｐゴシック" charset="-128"/>
                </a:rPr>
                <a:t>内側に配置してください。</a:t>
              </a:r>
              <a:endParaRPr lang="en-US" altLang="ja-JP" sz="1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1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1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9</cp:revision>
  <dcterms:created xsi:type="dcterms:W3CDTF">2011-04-13T05:25:09Z</dcterms:created>
  <dcterms:modified xsi:type="dcterms:W3CDTF">2015-09-25T01:49:36Z</dcterms:modified>
</cp:coreProperties>
</file>