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944688" cy="30607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35346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870692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06038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741383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176729" algn="l" defTabSz="870692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612075" algn="l" defTabSz="870692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047421" algn="l" defTabSz="870692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482767" algn="l" defTabSz="870692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086" y="-960"/>
      </p:cViewPr>
      <p:guideLst>
        <p:guide orient="horz" pos="964"/>
        <p:guide pos="6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365125"/>
            <a:ext cx="11588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07389E7-E016-44AE-BB59-44CBDA496C2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21189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35346" algn="l" rtl="0" eaLnBrk="0" fontAlgn="base" hangingPunct="0">
      <a:spcBef>
        <a:spcPct val="3000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870692" algn="l" rtl="0" eaLnBrk="0" fontAlgn="base" hangingPunct="0">
      <a:spcBef>
        <a:spcPct val="3000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06038" algn="l" rtl="0" eaLnBrk="0" fontAlgn="base" hangingPunct="0">
      <a:spcBef>
        <a:spcPct val="3000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741383" algn="l" rtl="0" eaLnBrk="0" fontAlgn="base" hangingPunct="0">
      <a:spcBef>
        <a:spcPct val="3000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176729" algn="l" defTabSz="870692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6pPr>
    <a:lvl7pPr marL="2612075" algn="l" defTabSz="870692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7pPr>
    <a:lvl8pPr marL="3047421" algn="l" defTabSz="870692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8pPr>
    <a:lvl9pPr marL="3482767" algn="l" defTabSz="870692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05D6A952-0718-431E-A4B4-5634BCD68A1F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365125"/>
            <a:ext cx="1158875" cy="1827213"/>
          </a:xfrm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6593" y="950538"/>
            <a:ext cx="1651503" cy="65692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1626" y="1734990"/>
            <a:ext cx="1361437" cy="781487"/>
          </a:xfrm>
        </p:spPr>
        <p:txBody>
          <a:bodyPr/>
          <a:lstStyle>
            <a:lvl1pPr marL="0" indent="0" algn="ctr">
              <a:buNone/>
              <a:defRPr/>
            </a:lvl1pPr>
            <a:lvl2pPr marL="435346" indent="0" algn="ctr">
              <a:buNone/>
              <a:defRPr/>
            </a:lvl2pPr>
            <a:lvl3pPr marL="870692" indent="0" algn="ctr">
              <a:buNone/>
              <a:defRPr/>
            </a:lvl3pPr>
            <a:lvl4pPr marL="1306038" indent="0" algn="ctr">
              <a:buNone/>
              <a:defRPr/>
            </a:lvl4pPr>
            <a:lvl5pPr marL="1741383" indent="0" algn="ctr">
              <a:buNone/>
              <a:defRPr/>
            </a:lvl5pPr>
            <a:lvl6pPr marL="2176729" indent="0" algn="ctr">
              <a:buNone/>
              <a:defRPr/>
            </a:lvl6pPr>
            <a:lvl7pPr marL="2612075" indent="0" algn="ctr">
              <a:buNone/>
              <a:defRPr/>
            </a:lvl7pPr>
            <a:lvl8pPr marL="3047421" indent="0" algn="ctr">
              <a:buNone/>
              <a:defRPr/>
            </a:lvl8pPr>
            <a:lvl9pPr marL="3482767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1510B-5AC1-47DF-B1A8-F9ABCCB30E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1141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9610E-BE37-40B2-9F3B-E842821A23D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29978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11341" y="123081"/>
            <a:ext cx="436658" cy="261138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6689" y="123081"/>
            <a:ext cx="1164942" cy="261138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F6683-3857-4D39-8376-DC7B295B14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35259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21B1F-F9F6-4678-BB3D-6917931028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85124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390" y="1966322"/>
            <a:ext cx="1651502" cy="607988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4390" y="1297536"/>
            <a:ext cx="1651502" cy="668786"/>
          </a:xfrm>
        </p:spPr>
        <p:txBody>
          <a:bodyPr anchor="b"/>
          <a:lstStyle>
            <a:lvl1pPr marL="0" indent="0">
              <a:buNone/>
              <a:defRPr sz="1900"/>
            </a:lvl1pPr>
            <a:lvl2pPr marL="435346" indent="0">
              <a:buNone/>
              <a:defRPr sz="1700"/>
            </a:lvl2pPr>
            <a:lvl3pPr marL="870692" indent="0">
              <a:buNone/>
              <a:defRPr sz="1500"/>
            </a:lvl3pPr>
            <a:lvl4pPr marL="1306038" indent="0">
              <a:buNone/>
              <a:defRPr sz="1300"/>
            </a:lvl4pPr>
            <a:lvl5pPr marL="1741383" indent="0">
              <a:buNone/>
              <a:defRPr sz="1300"/>
            </a:lvl5pPr>
            <a:lvl6pPr marL="2176729" indent="0">
              <a:buNone/>
              <a:defRPr sz="1300"/>
            </a:lvl6pPr>
            <a:lvl7pPr marL="2612075" indent="0">
              <a:buNone/>
              <a:defRPr sz="1300"/>
            </a:lvl7pPr>
            <a:lvl8pPr marL="3047421" indent="0">
              <a:buNone/>
              <a:defRPr sz="1300"/>
            </a:lvl8pPr>
            <a:lvl9pPr marL="3482767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BDD2A-6849-435D-9CE4-FE8B67A9BB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554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96689" y="714757"/>
            <a:ext cx="800020" cy="201970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6421" y="714757"/>
            <a:ext cx="801579" cy="201970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EC9FC-72C6-4FB8-B373-3731057C6B0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5840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689" y="685098"/>
            <a:ext cx="859281" cy="286200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5346" indent="0">
              <a:buNone/>
              <a:defRPr sz="1900" b="1"/>
            </a:lvl2pPr>
            <a:lvl3pPr marL="870692" indent="0">
              <a:buNone/>
              <a:defRPr sz="1700" b="1"/>
            </a:lvl3pPr>
            <a:lvl4pPr marL="1306038" indent="0">
              <a:buNone/>
              <a:defRPr sz="1500" b="1"/>
            </a:lvl4pPr>
            <a:lvl5pPr marL="1741383" indent="0">
              <a:buNone/>
              <a:defRPr sz="1500" b="1"/>
            </a:lvl5pPr>
            <a:lvl6pPr marL="2176729" indent="0">
              <a:buNone/>
              <a:defRPr sz="1500" b="1"/>
            </a:lvl6pPr>
            <a:lvl7pPr marL="2612075" indent="0">
              <a:buNone/>
              <a:defRPr sz="1500" b="1"/>
            </a:lvl7pPr>
            <a:lvl8pPr marL="3047421" indent="0">
              <a:buNone/>
              <a:defRPr sz="1500" b="1"/>
            </a:lvl8pPr>
            <a:lvl9pPr marL="3482767" indent="0">
              <a:buNone/>
              <a:defRPr sz="15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6689" y="971299"/>
            <a:ext cx="859281" cy="1763164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7159" y="685098"/>
            <a:ext cx="860840" cy="286200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5346" indent="0">
              <a:buNone/>
              <a:defRPr sz="1900" b="1"/>
            </a:lvl2pPr>
            <a:lvl3pPr marL="870692" indent="0">
              <a:buNone/>
              <a:defRPr sz="1700" b="1"/>
            </a:lvl3pPr>
            <a:lvl4pPr marL="1306038" indent="0">
              <a:buNone/>
              <a:defRPr sz="1500" b="1"/>
            </a:lvl4pPr>
            <a:lvl5pPr marL="1741383" indent="0">
              <a:buNone/>
              <a:defRPr sz="1500" b="1"/>
            </a:lvl5pPr>
            <a:lvl6pPr marL="2176729" indent="0">
              <a:buNone/>
              <a:defRPr sz="1500" b="1"/>
            </a:lvl6pPr>
            <a:lvl7pPr marL="2612075" indent="0">
              <a:buNone/>
              <a:defRPr sz="1500" b="1"/>
            </a:lvl7pPr>
            <a:lvl8pPr marL="3047421" indent="0">
              <a:buNone/>
              <a:defRPr sz="1500" b="1"/>
            </a:lvl8pPr>
            <a:lvl9pPr marL="3482767" indent="0">
              <a:buNone/>
              <a:defRPr sz="15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987159" y="971299"/>
            <a:ext cx="860840" cy="1763164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7E44F-8036-4731-BA9A-D43B7D3264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8601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64182-E1AA-4CE8-B37C-433A1963B4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93869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D40DB-6144-40ED-86BC-0E3279C8E9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7485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689" y="121598"/>
            <a:ext cx="640952" cy="519014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1032" y="121598"/>
            <a:ext cx="1086967" cy="2612865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6689" y="640612"/>
            <a:ext cx="640952" cy="2093851"/>
          </a:xfrm>
        </p:spPr>
        <p:txBody>
          <a:bodyPr/>
          <a:lstStyle>
            <a:lvl1pPr marL="0" indent="0">
              <a:buNone/>
              <a:defRPr sz="1300"/>
            </a:lvl1pPr>
            <a:lvl2pPr marL="435346" indent="0">
              <a:buNone/>
              <a:defRPr sz="1100"/>
            </a:lvl2pPr>
            <a:lvl3pPr marL="870692" indent="0">
              <a:buNone/>
              <a:defRPr sz="1000"/>
            </a:lvl3pPr>
            <a:lvl4pPr marL="1306038" indent="0">
              <a:buNone/>
              <a:defRPr sz="900"/>
            </a:lvl4pPr>
            <a:lvl5pPr marL="1741383" indent="0">
              <a:buNone/>
              <a:defRPr sz="900"/>
            </a:lvl5pPr>
            <a:lvl6pPr marL="2176729" indent="0">
              <a:buNone/>
              <a:defRPr sz="900"/>
            </a:lvl6pPr>
            <a:lvl7pPr marL="2612075" indent="0">
              <a:buNone/>
              <a:defRPr sz="900"/>
            </a:lvl7pPr>
            <a:lvl8pPr marL="3047421" indent="0">
              <a:buNone/>
              <a:defRPr sz="900"/>
            </a:lvl8pPr>
            <a:lvl9pPr marL="3482767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DAAF7-F3C0-472D-9D60-5D05C170EA1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60068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0516" y="2142787"/>
            <a:ext cx="1168061" cy="252093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0516" y="272854"/>
            <a:ext cx="1168061" cy="1837310"/>
          </a:xfrm>
        </p:spPr>
        <p:txBody>
          <a:bodyPr/>
          <a:lstStyle>
            <a:lvl1pPr marL="0" indent="0">
              <a:buNone/>
              <a:defRPr sz="3000"/>
            </a:lvl1pPr>
            <a:lvl2pPr marL="435346" indent="0">
              <a:buNone/>
              <a:defRPr sz="2700"/>
            </a:lvl2pPr>
            <a:lvl3pPr marL="870692" indent="0">
              <a:buNone/>
              <a:defRPr sz="2300"/>
            </a:lvl3pPr>
            <a:lvl4pPr marL="1306038" indent="0">
              <a:buNone/>
              <a:defRPr sz="1900"/>
            </a:lvl4pPr>
            <a:lvl5pPr marL="1741383" indent="0">
              <a:buNone/>
              <a:defRPr sz="1900"/>
            </a:lvl5pPr>
            <a:lvl6pPr marL="2176729" indent="0">
              <a:buNone/>
              <a:defRPr sz="1900"/>
            </a:lvl6pPr>
            <a:lvl7pPr marL="2612075" indent="0">
              <a:buNone/>
              <a:defRPr sz="1900"/>
            </a:lvl7pPr>
            <a:lvl8pPr marL="3047421" indent="0">
              <a:buNone/>
              <a:defRPr sz="1900"/>
            </a:lvl8pPr>
            <a:lvl9pPr marL="3482767" indent="0">
              <a:buNone/>
              <a:defRPr sz="19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80516" y="2394879"/>
            <a:ext cx="1168061" cy="360344"/>
          </a:xfrm>
        </p:spPr>
        <p:txBody>
          <a:bodyPr/>
          <a:lstStyle>
            <a:lvl1pPr marL="0" indent="0">
              <a:buNone/>
              <a:defRPr sz="1300"/>
            </a:lvl1pPr>
            <a:lvl2pPr marL="435346" indent="0">
              <a:buNone/>
              <a:defRPr sz="1100"/>
            </a:lvl2pPr>
            <a:lvl3pPr marL="870692" indent="0">
              <a:buNone/>
              <a:defRPr sz="1000"/>
            </a:lvl3pPr>
            <a:lvl4pPr marL="1306038" indent="0">
              <a:buNone/>
              <a:defRPr sz="900"/>
            </a:lvl4pPr>
            <a:lvl5pPr marL="1741383" indent="0">
              <a:buNone/>
              <a:defRPr sz="900"/>
            </a:lvl5pPr>
            <a:lvl6pPr marL="2176729" indent="0">
              <a:buNone/>
              <a:defRPr sz="900"/>
            </a:lvl6pPr>
            <a:lvl7pPr marL="2612075" indent="0">
              <a:buNone/>
              <a:defRPr sz="900"/>
            </a:lvl7pPr>
            <a:lvl8pPr marL="3047421" indent="0">
              <a:buNone/>
              <a:defRPr sz="900"/>
            </a:lvl8pPr>
            <a:lvl9pPr marL="3482767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07DB6-1740-438C-B281-92290E0DDE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35035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6689" y="123081"/>
            <a:ext cx="1751311" cy="510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8591" tIns="14295" rIns="28591" bIns="1429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689" y="714757"/>
            <a:ext cx="1751311" cy="2019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8591" tIns="14295" rIns="28591" bIns="142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6689" y="2787847"/>
            <a:ext cx="453813" cy="21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8591" tIns="14295" rIns="28591" bIns="14295" numCol="1" anchor="t" anchorCtr="0" compatLnSpc="1">
            <a:prstTxWarp prst="textNoShape">
              <a:avLst/>
            </a:prstTxWarp>
          </a:bodyPr>
          <a:lstStyle>
            <a:lvl1pPr defTabSz="285696">
              <a:defRPr sz="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64344" y="2787847"/>
            <a:ext cx="616000" cy="21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8591" tIns="14295" rIns="28591" bIns="14295" numCol="1" anchor="t" anchorCtr="0" compatLnSpc="1">
            <a:prstTxWarp prst="textNoShape">
              <a:avLst/>
            </a:prstTxWarp>
          </a:bodyPr>
          <a:lstStyle>
            <a:lvl1pPr algn="ctr" defTabSz="285696">
              <a:defRPr sz="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94187" y="2787847"/>
            <a:ext cx="453813" cy="21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8591" tIns="14295" rIns="28591" bIns="14295" numCol="1" anchor="t" anchorCtr="0" compatLnSpc="1">
            <a:prstTxWarp prst="textNoShape">
              <a:avLst/>
            </a:prstTxWarp>
          </a:bodyPr>
          <a:lstStyle>
            <a:lvl1pPr algn="r" defTabSz="285696">
              <a:defRPr sz="500" smtClean="0"/>
            </a:lvl1pPr>
          </a:lstStyle>
          <a:p>
            <a:pPr>
              <a:defRPr/>
            </a:pPr>
            <a:fld id="{96A20568-E3CF-4B1F-AF4C-61E34C7C712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5696" rtl="0" eaLnBrk="0" fontAlgn="base" hangingPunct="0">
        <a:spcBef>
          <a:spcPct val="0"/>
        </a:spcBef>
        <a:spcAft>
          <a:spcPct val="0"/>
        </a:spcAft>
        <a:defRPr kumimoji="1" sz="1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85696" rtl="0" eaLnBrk="0" fontAlgn="base" hangingPunct="0">
        <a:spcBef>
          <a:spcPct val="0"/>
        </a:spcBef>
        <a:spcAft>
          <a:spcPct val="0"/>
        </a:spcAft>
        <a:defRPr kumimoji="1" sz="1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285696" rtl="0" eaLnBrk="0" fontAlgn="base" hangingPunct="0">
        <a:spcBef>
          <a:spcPct val="0"/>
        </a:spcBef>
        <a:spcAft>
          <a:spcPct val="0"/>
        </a:spcAft>
        <a:defRPr kumimoji="1" sz="1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285696" rtl="0" eaLnBrk="0" fontAlgn="base" hangingPunct="0">
        <a:spcBef>
          <a:spcPct val="0"/>
        </a:spcBef>
        <a:spcAft>
          <a:spcPct val="0"/>
        </a:spcAft>
        <a:defRPr kumimoji="1" sz="1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285696" rtl="0" eaLnBrk="0" fontAlgn="base" hangingPunct="0">
        <a:spcBef>
          <a:spcPct val="0"/>
        </a:spcBef>
        <a:spcAft>
          <a:spcPct val="0"/>
        </a:spcAft>
        <a:defRPr kumimoji="1" sz="1300">
          <a:solidFill>
            <a:schemeClr val="tx2"/>
          </a:solidFill>
          <a:latin typeface="Arial" charset="0"/>
          <a:ea typeface="ＭＳ Ｐゴシック" charset="-128"/>
        </a:defRPr>
      </a:lvl5pPr>
      <a:lvl6pPr marL="435346" algn="ctr" defTabSz="285696" rtl="0" fontAlgn="base">
        <a:spcBef>
          <a:spcPct val="0"/>
        </a:spcBef>
        <a:spcAft>
          <a:spcPct val="0"/>
        </a:spcAft>
        <a:defRPr kumimoji="1" sz="1300">
          <a:solidFill>
            <a:schemeClr val="tx2"/>
          </a:solidFill>
          <a:latin typeface="Arial" charset="0"/>
          <a:ea typeface="ＭＳ Ｐゴシック" charset="-128"/>
        </a:defRPr>
      </a:lvl6pPr>
      <a:lvl7pPr marL="870692" algn="ctr" defTabSz="285696" rtl="0" fontAlgn="base">
        <a:spcBef>
          <a:spcPct val="0"/>
        </a:spcBef>
        <a:spcAft>
          <a:spcPct val="0"/>
        </a:spcAft>
        <a:defRPr kumimoji="1" sz="1300">
          <a:solidFill>
            <a:schemeClr val="tx2"/>
          </a:solidFill>
          <a:latin typeface="Arial" charset="0"/>
          <a:ea typeface="ＭＳ Ｐゴシック" charset="-128"/>
        </a:defRPr>
      </a:lvl7pPr>
      <a:lvl8pPr marL="1306038" algn="ctr" defTabSz="285696" rtl="0" fontAlgn="base">
        <a:spcBef>
          <a:spcPct val="0"/>
        </a:spcBef>
        <a:spcAft>
          <a:spcPct val="0"/>
        </a:spcAft>
        <a:defRPr kumimoji="1" sz="1300">
          <a:solidFill>
            <a:schemeClr val="tx2"/>
          </a:solidFill>
          <a:latin typeface="Arial" charset="0"/>
          <a:ea typeface="ＭＳ Ｐゴシック" charset="-128"/>
        </a:defRPr>
      </a:lvl8pPr>
      <a:lvl9pPr marL="1741383" algn="ctr" defTabSz="285696" rtl="0" fontAlgn="base">
        <a:spcBef>
          <a:spcPct val="0"/>
        </a:spcBef>
        <a:spcAft>
          <a:spcPct val="0"/>
        </a:spcAft>
        <a:defRPr kumimoji="1" sz="1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07325" indent="-107325" algn="l" defTabSz="285696" rtl="0" eaLnBrk="0" fontAlgn="base" hangingPunct="0">
        <a:spcBef>
          <a:spcPct val="20000"/>
        </a:spcBef>
        <a:spcAft>
          <a:spcPct val="0"/>
        </a:spcAft>
        <a:buChar char="•"/>
        <a:defRPr kumimoji="1" sz="1000">
          <a:solidFill>
            <a:schemeClr val="tx1"/>
          </a:solidFill>
          <a:latin typeface="+mn-lt"/>
          <a:ea typeface="+mn-ea"/>
          <a:cs typeface="+mn-cs"/>
        </a:defRPr>
      </a:lvl1pPr>
      <a:lvl2pPr marL="232789" indent="-89186" algn="l" defTabSz="285696" rtl="0" eaLnBrk="0" fontAlgn="base" hangingPunct="0">
        <a:spcBef>
          <a:spcPct val="20000"/>
        </a:spcBef>
        <a:spcAft>
          <a:spcPct val="0"/>
        </a:spcAft>
        <a:buChar char="–"/>
        <a:defRPr kumimoji="1" sz="900">
          <a:solidFill>
            <a:schemeClr val="tx1"/>
          </a:solidFill>
          <a:latin typeface="+mn-lt"/>
          <a:ea typeface="+mn-ea"/>
        </a:defRPr>
      </a:lvl2pPr>
      <a:lvl3pPr marL="356742" indent="-71046" algn="l" defTabSz="285696" rtl="0" eaLnBrk="0" fontAlgn="base" hangingPunct="0">
        <a:spcBef>
          <a:spcPct val="20000"/>
        </a:spcBef>
        <a:spcAft>
          <a:spcPct val="0"/>
        </a:spcAft>
        <a:buChar char="•"/>
        <a:defRPr kumimoji="1" sz="800">
          <a:solidFill>
            <a:schemeClr val="tx1"/>
          </a:solidFill>
          <a:latin typeface="+mn-lt"/>
          <a:ea typeface="+mn-ea"/>
        </a:defRPr>
      </a:lvl3pPr>
      <a:lvl4pPr marL="500346" indent="-71046" algn="l" defTabSz="285696" rtl="0" eaLnBrk="0" fontAlgn="base" hangingPunct="0">
        <a:spcBef>
          <a:spcPct val="20000"/>
        </a:spcBef>
        <a:spcAft>
          <a:spcPct val="0"/>
        </a:spcAft>
        <a:buChar char="–"/>
        <a:defRPr kumimoji="1" sz="700">
          <a:solidFill>
            <a:schemeClr val="tx1"/>
          </a:solidFill>
          <a:latin typeface="+mn-lt"/>
          <a:ea typeface="+mn-ea"/>
        </a:defRPr>
      </a:lvl4pPr>
      <a:lvl5pPr marL="643949" indent="-72558" algn="l" defTabSz="285696" rtl="0" eaLnBrk="0" fontAlgn="base" hangingPunct="0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5pPr>
      <a:lvl6pPr marL="1079295" indent="-72558" algn="l" defTabSz="285696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6pPr>
      <a:lvl7pPr marL="1514641" indent="-72558" algn="l" defTabSz="285696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7pPr>
      <a:lvl8pPr marL="1949987" indent="-72558" algn="l" defTabSz="285696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8pPr>
      <a:lvl9pPr marL="2385332" indent="-72558" algn="l" defTabSz="285696" rtl="0" fontAlgn="base">
        <a:spcBef>
          <a:spcPct val="20000"/>
        </a:spcBef>
        <a:spcAft>
          <a:spcPct val="0"/>
        </a:spcAft>
        <a:buChar char="»"/>
        <a:defRPr kumimoji="1" sz="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70692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5346" algn="l" defTabSz="870692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0692" algn="l" defTabSz="870692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6038" algn="l" defTabSz="870692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41383" algn="l" defTabSz="870692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6729" algn="l" defTabSz="870692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12075" algn="l" defTabSz="870692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47421" algn="l" defTabSz="870692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82767" algn="l" defTabSz="870692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126288" y="88363"/>
            <a:ext cx="3828480" cy="3118080"/>
            <a:chOff x="5612525" y="965958"/>
            <a:chExt cx="3897236" cy="3338028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80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1700" b="1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テンプレート</a:t>
              </a:r>
              <a:r>
                <a:rPr lang="ja-JP" altLang="en-US" sz="1700" b="1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：カード（</a:t>
              </a:r>
              <a:r>
                <a:rPr lang="ja-JP" altLang="en-US" sz="17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縦向き）</a:t>
              </a:r>
              <a:endParaRPr lang="en-US" altLang="ja-JP" sz="17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4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2"/>
              <a:ext cx="3287464" cy="88338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180000" tIns="180000" rIns="180000" bIns="180000">
              <a:spAutoFit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15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ページ設定</a:t>
              </a:r>
              <a:r>
                <a:rPr lang="en-US" altLang="ja-JP" sz="1500" b="1" baseline="40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endParaRPr lang="en-US" altLang="ja-JP" sz="15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5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幅 </a:t>
              </a:r>
              <a:r>
                <a:rPr lang="en-US" altLang="ja-JP" sz="15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54mm</a:t>
              </a:r>
              <a:r>
                <a:rPr lang="ja-JP" altLang="en-US" sz="15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</a:t>
              </a:r>
              <a:r>
                <a:rPr lang="en-US" altLang="ja-JP" sz="15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×</a:t>
              </a:r>
              <a:r>
                <a:rPr lang="ja-JP" altLang="en-US" sz="15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 高さ </a:t>
              </a:r>
              <a:r>
                <a:rPr lang="en-US" altLang="ja-JP" sz="15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85mm</a:t>
              </a:r>
              <a:endParaRPr lang="en-US" altLang="ja-JP" sz="15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053" y="2287104"/>
              <a:ext cx="3416181" cy="837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 lnSpcReduction="10000"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1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※1</a:t>
              </a:r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en-US" altLang="ja-JP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</a:t>
              </a:r>
              <a:endPara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誤差が生じている場合がありますが、そのまま　</a:t>
              </a:r>
              <a:endPara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作成いただいて問題ございません。</a:t>
              </a:r>
              <a:endPara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143609"/>
              <a:ext cx="3416181" cy="1160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rmAutofit/>
            </a:bodyPr>
            <a:lstStyle>
              <a:lvl1pPr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7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1100" b="1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データ作成の注意事項</a:t>
              </a:r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</a:t>
              </a:r>
              <a:endPara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eaLnBrk="1" hangingPunct="1"/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3mm</a:t>
              </a:r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内側に配置してください。</a:t>
              </a:r>
              <a:endPara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24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6</cp:revision>
  <dcterms:created xsi:type="dcterms:W3CDTF">2011-04-13T05:25:09Z</dcterms:created>
  <dcterms:modified xsi:type="dcterms:W3CDTF">2015-10-05T03:13:52Z</dcterms:modified>
</cp:coreProperties>
</file>