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76600" cy="19796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564" y="-1296"/>
      </p:cViewPr>
      <p:guideLst>
        <p:guide orient="horz" pos="624"/>
        <p:guide pos="10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0325" y="365125"/>
            <a:ext cx="30226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0167BF4-9344-4122-9CFE-452004E7FC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3926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02F6F605-E895-4E33-A540-ED68C7FC0FE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063" y="614363"/>
            <a:ext cx="2784475" cy="425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2125" y="1122363"/>
            <a:ext cx="2292350" cy="5048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4D925-0C53-4D11-A027-F1A2A67BF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991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1D04A-27E1-4BF7-8D24-00C29C72C8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3518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6488" y="79375"/>
            <a:ext cx="736600" cy="16891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513" y="79375"/>
            <a:ext cx="2060575" cy="16891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6CEDC-1340-454B-BFAE-F3D477E445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162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2358C-098F-407A-85F9-C9F74CE1C3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7701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763" y="1271588"/>
            <a:ext cx="2784475" cy="393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763" y="839788"/>
            <a:ext cx="2784475" cy="4318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AB382-874F-4564-A78B-A2C27A9701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102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513" y="461963"/>
            <a:ext cx="1398587" cy="130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14500" y="461963"/>
            <a:ext cx="1398588" cy="130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EDF8F-4983-4D73-882B-1ECD0B13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231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513" y="442913"/>
            <a:ext cx="1447800" cy="18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513" y="627063"/>
            <a:ext cx="1447800" cy="1141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3700" y="442913"/>
            <a:ext cx="1449388" cy="1841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3700" y="627063"/>
            <a:ext cx="1449388" cy="11414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F3F38-DE7E-41BF-93EA-C96AA93312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301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D9EEC-6DD5-4D05-AAE8-5017A762F0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151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0C0B2-FD23-4939-99E4-C00765105E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70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513" y="79375"/>
            <a:ext cx="1077912" cy="334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113" y="79375"/>
            <a:ext cx="1831975" cy="1689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513" y="414338"/>
            <a:ext cx="1077912" cy="1354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C5A37-E253-4FE4-B85A-8F1EA04082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3392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938" y="1385888"/>
            <a:ext cx="1965325" cy="1635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938" y="176213"/>
            <a:ext cx="1965325" cy="11890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938" y="1549400"/>
            <a:ext cx="1965325" cy="23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C2554-8C27-4CE9-A61F-B8CD55AD49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8250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3513" y="79375"/>
            <a:ext cx="29495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461963"/>
            <a:ext cx="2949575" cy="130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3513" y="1803400"/>
            <a:ext cx="763587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300038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9188" y="1803400"/>
            <a:ext cx="10382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300038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49500" y="1803400"/>
            <a:ext cx="76358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300038">
              <a:defRPr sz="500" smtClean="0"/>
            </a:lvl1pPr>
          </a:lstStyle>
          <a:p>
            <a:pPr>
              <a:defRPr/>
            </a:pPr>
            <a:fld id="{FB61E1C8-F1A3-427F-99D2-951E4203CA9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00038" rtl="0" eaLnBrk="0" fontAlgn="base" hangingPunct="0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300038" rtl="0" fontAlgn="base">
        <a:spcBef>
          <a:spcPct val="0"/>
        </a:spcBef>
        <a:spcAft>
          <a:spcPct val="0"/>
        </a:spcAft>
        <a:defRPr kumimoji="1" sz="1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2713" indent="-1127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1100">
          <a:solidFill>
            <a:schemeClr val="tx1"/>
          </a:solidFill>
          <a:latin typeface="+mn-lt"/>
          <a:ea typeface="+mn-ea"/>
          <a:cs typeface="+mn-cs"/>
        </a:defRPr>
      </a:lvl1pPr>
      <a:lvl2pPr marL="244475" indent="-9366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74650" indent="-74613" algn="l" defTabSz="300038" rtl="0" eaLnBrk="0" fontAlgn="base" hangingPunct="0">
        <a:spcBef>
          <a:spcPct val="20000"/>
        </a:spcBef>
        <a:spcAft>
          <a:spcPct val="0"/>
        </a:spcAft>
        <a:buChar char="•"/>
        <a:defRPr kumimoji="1" sz="800">
          <a:solidFill>
            <a:schemeClr val="tx1"/>
          </a:solidFill>
          <a:latin typeface="+mn-lt"/>
          <a:ea typeface="+mn-ea"/>
        </a:defRPr>
      </a:lvl3pPr>
      <a:lvl4pPr marL="525463" indent="-74613" algn="l" defTabSz="300038" rtl="0" eaLnBrk="0" fontAlgn="base" hangingPunct="0">
        <a:spcBef>
          <a:spcPct val="20000"/>
        </a:spcBef>
        <a:spcAft>
          <a:spcPct val="0"/>
        </a:spcAft>
        <a:buChar char="–"/>
        <a:defRPr kumimoji="1" sz="700">
          <a:solidFill>
            <a:schemeClr val="tx1"/>
          </a:solidFill>
          <a:latin typeface="+mn-lt"/>
          <a:ea typeface="+mn-ea"/>
        </a:defRPr>
      </a:lvl4pPr>
      <a:lvl5pPr marL="676275" indent="-76200" algn="l" defTabSz="300038" rtl="0" eaLnBrk="0" fontAlgn="base" hangingPunct="0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5pPr>
      <a:lvl6pPr marL="11334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6pPr>
      <a:lvl7pPr marL="15906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7pPr>
      <a:lvl8pPr marL="20478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8pPr>
      <a:lvl9pPr marL="2505075" indent="-76200" algn="l" defTabSz="300038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69400" y="0"/>
            <a:ext cx="3897236" cy="3338028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8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テンプレート</a:t>
              </a:r>
              <a:r>
                <a:rPr lang="ja-JP" altLang="en-US" sz="18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：名刺（横向き）</a:t>
              </a:r>
              <a:endParaRPr lang="en-US" altLang="ja-JP" sz="1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85595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180000" tIns="180000" rIns="180000" bIns="18000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ページ設定</a:t>
              </a:r>
              <a:r>
                <a:rPr lang="en-US" altLang="ja-JP" sz="1600" b="1" baseline="40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幅 </a:t>
              </a:r>
              <a:r>
                <a:rPr lang="en-US" altLang="ja-JP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91mm</a:t>
              </a:r>
              <a:r>
                <a:rPr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×</a:t>
              </a:r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高さ </a:t>
              </a:r>
              <a:r>
                <a:rPr lang="en-US" altLang="ja-JP" sz="160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55mm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053" y="2287104"/>
              <a:ext cx="3416181" cy="837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2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200" b="1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データ作成の注意事項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3mm</a:t>
              </a:r>
              <a:r>
                <a:rPr lang="ja-JP" altLang="en-US" sz="1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内側に配置してください。</a:t>
              </a:r>
              <a:endPara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6</cp:revision>
  <dcterms:created xsi:type="dcterms:W3CDTF">2011-04-13T05:25:09Z</dcterms:created>
  <dcterms:modified xsi:type="dcterms:W3CDTF">2015-09-25T00:50:57Z</dcterms:modified>
</cp:coreProperties>
</file>