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979613" cy="327660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4074" y="-888"/>
      </p:cViewPr>
      <p:guideLst>
        <p:guide orient="horz" pos="1032"/>
        <p:guide pos="6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019175" y="365125"/>
            <a:ext cx="110490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307389E7-E016-44AE-BB59-44CBDA496C2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221189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05D6A952-0718-431E-A4B4-5634BCD68A1F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49225" y="1017588"/>
            <a:ext cx="1681163" cy="70326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96863" y="1857375"/>
            <a:ext cx="1385887" cy="83661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F1510B-5AC1-47DF-B1A8-F9ABCCB30EE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11411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9610E-BE37-40B2-9F3B-E842821A23D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29978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436688" y="131763"/>
            <a:ext cx="444500" cy="279558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98425" y="131763"/>
            <a:ext cx="1185863" cy="279558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F6683-3857-4D39-8376-DC7B295B149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35259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321B1F-F9F6-4678-BB3D-69179310282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85124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7163" y="2105025"/>
            <a:ext cx="1681162" cy="6508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57163" y="1389063"/>
            <a:ext cx="1681162" cy="71596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5BDD2A-6849-435D-9CE4-FE8B67A9BB9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5549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98425" y="765175"/>
            <a:ext cx="814388" cy="2162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65213" y="765175"/>
            <a:ext cx="815975" cy="2162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EEC9FC-72C6-4FB8-B373-3731057C6B0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75840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8425" y="733425"/>
            <a:ext cx="874713" cy="3063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98425" y="1039813"/>
            <a:ext cx="874713" cy="18875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004888" y="733425"/>
            <a:ext cx="876300" cy="3063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004888" y="1039813"/>
            <a:ext cx="876300" cy="18875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E7E44F-8036-4731-BA9A-D43B7D3264A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38601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C64182-E1AA-4CE8-B37C-433A1963B45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93869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BD40DB-6144-40ED-86BC-0E3279C8E90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07485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5" y="130175"/>
            <a:ext cx="652463" cy="555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74700" y="130175"/>
            <a:ext cx="1106488" cy="27971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98425" y="685800"/>
            <a:ext cx="652463" cy="22415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DAAF7-F3C0-472D-9D60-5D05C170EA1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60068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7350" y="2293938"/>
            <a:ext cx="1189038" cy="2698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7350" y="292100"/>
            <a:ext cx="1189038" cy="19669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87350" y="2563813"/>
            <a:ext cx="1189038" cy="385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907DB6-1740-438C-B281-92290E0DDEC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35035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8425" y="131763"/>
            <a:ext cx="1782763" cy="54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0026" tIns="15013" rIns="30026" bIns="1501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8425" y="765175"/>
            <a:ext cx="1782763" cy="216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0026" tIns="15013" rIns="30026" bIns="150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8425" y="2984500"/>
            <a:ext cx="461963" cy="227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0026" tIns="15013" rIns="30026" bIns="15013" numCol="1" anchor="t" anchorCtr="0" compatLnSpc="1">
            <a:prstTxWarp prst="textNoShape">
              <a:avLst/>
            </a:prstTxWarp>
          </a:bodyPr>
          <a:lstStyle>
            <a:lvl1pPr defTabSz="300038">
              <a:defRPr sz="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76275" y="2984500"/>
            <a:ext cx="627063" cy="227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0026" tIns="15013" rIns="30026" bIns="15013" numCol="1" anchor="t" anchorCtr="0" compatLnSpc="1">
            <a:prstTxWarp prst="textNoShape">
              <a:avLst/>
            </a:prstTxWarp>
          </a:bodyPr>
          <a:lstStyle>
            <a:lvl1pPr algn="ctr" defTabSz="300038">
              <a:defRPr sz="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419225" y="2984500"/>
            <a:ext cx="461963" cy="227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0026" tIns="15013" rIns="30026" bIns="15013" numCol="1" anchor="t" anchorCtr="0" compatLnSpc="1">
            <a:prstTxWarp prst="textNoShape">
              <a:avLst/>
            </a:prstTxWarp>
          </a:bodyPr>
          <a:lstStyle>
            <a:lvl1pPr algn="r" defTabSz="300038">
              <a:defRPr sz="500" smtClean="0"/>
            </a:lvl1pPr>
          </a:lstStyle>
          <a:p>
            <a:pPr>
              <a:defRPr/>
            </a:pPr>
            <a:fld id="{96A20568-E3CF-4B1F-AF4C-61E34C7C712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0038" rtl="0" eaLnBrk="0" fontAlgn="base" hangingPunct="0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0038" rtl="0" eaLnBrk="0" fontAlgn="base" hangingPunct="0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300038" rtl="0" eaLnBrk="0" fontAlgn="base" hangingPunct="0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300038" rtl="0" eaLnBrk="0" fontAlgn="base" hangingPunct="0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300038" rtl="0" eaLnBrk="0" fontAlgn="base" hangingPunct="0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112713" indent="-112713" algn="l" defTabSz="300038" rtl="0" eaLnBrk="0" fontAlgn="base" hangingPunct="0">
        <a:spcBef>
          <a:spcPct val="20000"/>
        </a:spcBef>
        <a:spcAft>
          <a:spcPct val="0"/>
        </a:spcAft>
        <a:buChar char="•"/>
        <a:defRPr kumimoji="1" sz="1100">
          <a:solidFill>
            <a:schemeClr val="tx1"/>
          </a:solidFill>
          <a:latin typeface="+mn-lt"/>
          <a:ea typeface="+mn-ea"/>
          <a:cs typeface="+mn-cs"/>
        </a:defRPr>
      </a:lvl1pPr>
      <a:lvl2pPr marL="244475" indent="-93663" algn="l" defTabSz="300038" rtl="0" eaLnBrk="0" fontAlgn="base" hangingPunct="0">
        <a:spcBef>
          <a:spcPct val="20000"/>
        </a:spcBef>
        <a:spcAft>
          <a:spcPct val="0"/>
        </a:spcAft>
        <a:buChar char="–"/>
        <a:defRPr kumimoji="1" sz="900">
          <a:solidFill>
            <a:schemeClr val="tx1"/>
          </a:solidFill>
          <a:latin typeface="+mn-lt"/>
          <a:ea typeface="+mn-ea"/>
        </a:defRPr>
      </a:lvl2pPr>
      <a:lvl3pPr marL="374650" indent="-74613" algn="l" defTabSz="300038" rtl="0" eaLnBrk="0" fontAlgn="base" hangingPunct="0">
        <a:spcBef>
          <a:spcPct val="20000"/>
        </a:spcBef>
        <a:spcAft>
          <a:spcPct val="0"/>
        </a:spcAft>
        <a:buChar char="•"/>
        <a:defRPr kumimoji="1" sz="800">
          <a:solidFill>
            <a:schemeClr val="tx1"/>
          </a:solidFill>
          <a:latin typeface="+mn-lt"/>
          <a:ea typeface="+mn-ea"/>
        </a:defRPr>
      </a:lvl3pPr>
      <a:lvl4pPr marL="525463" indent="-74613" algn="l" defTabSz="300038" rtl="0" eaLnBrk="0" fontAlgn="base" hangingPunct="0">
        <a:spcBef>
          <a:spcPct val="20000"/>
        </a:spcBef>
        <a:spcAft>
          <a:spcPct val="0"/>
        </a:spcAft>
        <a:buChar char="–"/>
        <a:defRPr kumimoji="1" sz="700">
          <a:solidFill>
            <a:schemeClr val="tx1"/>
          </a:solidFill>
          <a:latin typeface="+mn-lt"/>
          <a:ea typeface="+mn-ea"/>
        </a:defRPr>
      </a:lvl4pPr>
      <a:lvl5pPr marL="676275" indent="-76200" algn="l" defTabSz="300038" rtl="0" eaLnBrk="0" fontAlgn="base" hangingPunct="0">
        <a:spcBef>
          <a:spcPct val="20000"/>
        </a:spcBef>
        <a:spcAft>
          <a:spcPct val="0"/>
        </a:spcAft>
        <a:buChar char="»"/>
        <a:defRPr kumimoji="1" sz="700">
          <a:solidFill>
            <a:schemeClr val="tx1"/>
          </a:solidFill>
          <a:latin typeface="+mn-lt"/>
          <a:ea typeface="+mn-ea"/>
        </a:defRPr>
      </a:lvl5pPr>
      <a:lvl6pPr marL="1133475" indent="-76200" algn="l" defTabSz="300038" rtl="0" fontAlgn="base">
        <a:spcBef>
          <a:spcPct val="20000"/>
        </a:spcBef>
        <a:spcAft>
          <a:spcPct val="0"/>
        </a:spcAft>
        <a:buChar char="»"/>
        <a:defRPr kumimoji="1" sz="700">
          <a:solidFill>
            <a:schemeClr val="tx1"/>
          </a:solidFill>
          <a:latin typeface="+mn-lt"/>
          <a:ea typeface="+mn-ea"/>
        </a:defRPr>
      </a:lvl6pPr>
      <a:lvl7pPr marL="1590675" indent="-76200" algn="l" defTabSz="300038" rtl="0" fontAlgn="base">
        <a:spcBef>
          <a:spcPct val="20000"/>
        </a:spcBef>
        <a:spcAft>
          <a:spcPct val="0"/>
        </a:spcAft>
        <a:buChar char="»"/>
        <a:defRPr kumimoji="1" sz="700">
          <a:solidFill>
            <a:schemeClr val="tx1"/>
          </a:solidFill>
          <a:latin typeface="+mn-lt"/>
          <a:ea typeface="+mn-ea"/>
        </a:defRPr>
      </a:lvl7pPr>
      <a:lvl8pPr marL="2047875" indent="-76200" algn="l" defTabSz="300038" rtl="0" fontAlgn="base">
        <a:spcBef>
          <a:spcPct val="20000"/>
        </a:spcBef>
        <a:spcAft>
          <a:spcPct val="0"/>
        </a:spcAft>
        <a:buChar char="»"/>
        <a:defRPr kumimoji="1" sz="700">
          <a:solidFill>
            <a:schemeClr val="tx1"/>
          </a:solidFill>
          <a:latin typeface="+mn-lt"/>
          <a:ea typeface="+mn-ea"/>
        </a:defRPr>
      </a:lvl8pPr>
      <a:lvl9pPr marL="2505075" indent="-76200" algn="l" defTabSz="300038" rtl="0" fontAlgn="base">
        <a:spcBef>
          <a:spcPct val="20000"/>
        </a:spcBef>
        <a:spcAft>
          <a:spcPct val="0"/>
        </a:spcAft>
        <a:buChar char="»"/>
        <a:defRPr kumimoji="1" sz="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164475" y="94596"/>
            <a:ext cx="3897236" cy="3338028"/>
            <a:chOff x="5612525" y="965958"/>
            <a:chExt cx="3897236" cy="3338028"/>
          </a:xfrm>
        </p:grpSpPr>
        <p:sp>
          <p:nvSpPr>
            <p:cNvPr id="3" name="テキスト ボックス 2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389723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ja-JP" altLang="en-US" sz="1800" b="1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テンプレート</a:t>
              </a:r>
              <a:r>
                <a:rPr lang="ja-JP" altLang="en-US" sz="1800" b="1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：名刺（縦向き）</a:t>
              </a:r>
              <a:endParaRPr lang="en-US" altLang="ja-JP" sz="1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4" name="テキスト ボックス 3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855958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180000" tIns="180000" rIns="180000" bIns="180000">
              <a:spAutoFit/>
            </a:bodyPr>
            <a:lstStyle>
              <a:lvl1pPr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ja-JP" altLang="en-US" sz="16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ページ設定</a:t>
              </a:r>
              <a:r>
                <a:rPr lang="en-US" altLang="ja-JP" sz="1600" b="1" baseline="400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※1</a:t>
              </a:r>
              <a:endParaRPr lang="en-US" altLang="ja-JP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/>
              <a:r>
                <a:rPr lang="ja-JP" altLang="en-US" sz="16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幅 </a:t>
              </a:r>
              <a:r>
                <a:rPr lang="en-US" altLang="ja-JP" sz="16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55mm</a:t>
              </a:r>
              <a:r>
                <a:rPr lang="ja-JP" altLang="en-US" sz="16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 </a:t>
              </a:r>
              <a:r>
                <a:rPr lang="en-US" altLang="ja-JP" sz="16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×</a:t>
              </a:r>
              <a:r>
                <a:rPr lang="ja-JP" altLang="en-US" sz="16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 高さ </a:t>
              </a:r>
              <a:r>
                <a:rPr lang="en-US" altLang="ja-JP" sz="160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91mm</a:t>
              </a:r>
              <a:endParaRPr lang="en-US" altLang="ja-JP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5" name="テキスト ボックス 4"/>
            <p:cNvSpPr txBox="1">
              <a:spLocks noChangeArrowheads="1"/>
            </p:cNvSpPr>
            <p:nvPr/>
          </p:nvSpPr>
          <p:spPr bwMode="auto">
            <a:xfrm>
              <a:off x="5853053" y="2287104"/>
              <a:ext cx="3416181" cy="837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>
              <a:normAutofit lnSpcReduction="10000"/>
            </a:bodyPr>
            <a:lstStyle>
              <a:lvl1pPr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1200" b="1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※1</a:t>
              </a:r>
              <a:r>
                <a:rPr lang="ja-JP" altLang="en-US" sz="12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</a:t>
              </a:r>
              <a:endParaRPr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/>
              <a:r>
                <a:rPr lang="en-US" altLang="ja-JP" sz="12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PowerPoint</a:t>
              </a:r>
              <a:r>
                <a:rPr lang="ja-JP" altLang="en-US" sz="12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のバージョンによっては数値に若干</a:t>
              </a:r>
              <a:endParaRPr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/>
              <a:r>
                <a:rPr lang="ja-JP" altLang="en-US" sz="12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誤差が生じている場合がありますが、そのまま　</a:t>
              </a:r>
              <a:endParaRPr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/>
              <a:r>
                <a:rPr lang="ja-JP" altLang="en-US" sz="12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作成いただいて問題ございません。</a:t>
              </a:r>
              <a:endParaRPr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6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3143609"/>
              <a:ext cx="3416181" cy="11603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>
              <a:normAutofit/>
            </a:bodyPr>
            <a:lstStyle>
              <a:lvl1pPr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ja-JP" altLang="en-US" sz="1200" b="1" dirty="0">
                  <a:solidFill>
                    <a:srgbClr val="FF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データ作成の注意事項</a:t>
              </a:r>
              <a:r>
                <a:rPr lang="ja-JP" altLang="en-US" sz="12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</a:t>
              </a:r>
              <a:endParaRPr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/>
              <a:r>
                <a:rPr lang="ja-JP" altLang="en-US" sz="12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12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3mm</a:t>
              </a:r>
              <a:r>
                <a:rPr lang="ja-JP" altLang="en-US" sz="12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内側に配置してください。</a:t>
              </a:r>
              <a:endParaRPr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00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00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24</Words>
  <Application>Microsoft Office PowerPoint</Application>
  <PresentationFormat>ユーザー設定</PresentationFormat>
  <Paragraphs>10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5</cp:revision>
  <dcterms:created xsi:type="dcterms:W3CDTF">2011-04-13T05:25:09Z</dcterms:created>
  <dcterms:modified xsi:type="dcterms:W3CDTF">2015-09-25T00:50:20Z</dcterms:modified>
</cp:coreProperties>
</file>